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2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3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4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5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7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9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0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748" r:id="rId1"/>
    <p:sldMasterId id="2147488189" r:id="rId2"/>
    <p:sldMasterId id="2147487834" r:id="rId3"/>
    <p:sldMasterId id="2147488203" r:id="rId4"/>
    <p:sldMasterId id="2147487842" r:id="rId5"/>
    <p:sldMasterId id="2147487858" r:id="rId6"/>
    <p:sldMasterId id="2147487919" r:id="rId7"/>
    <p:sldMasterId id="2147487931" r:id="rId8"/>
    <p:sldMasterId id="2147487998" r:id="rId9"/>
    <p:sldMasterId id="2147488010" r:id="rId10"/>
    <p:sldMasterId id="2147488039" r:id="rId11"/>
    <p:sldMasterId id="2147488045" r:id="rId12"/>
    <p:sldMasterId id="2147488105" r:id="rId13"/>
    <p:sldMasterId id="2147488117" r:id="rId14"/>
    <p:sldMasterId id="2147488141" r:id="rId15"/>
    <p:sldMasterId id="2147488229" r:id="rId16"/>
    <p:sldMasterId id="2147488242" r:id="rId17"/>
    <p:sldMasterId id="2147488258" r:id="rId18"/>
    <p:sldMasterId id="2147488292" r:id="rId19"/>
    <p:sldMasterId id="2147488304" r:id="rId20"/>
    <p:sldMasterId id="2147488316" r:id="rId21"/>
  </p:sldMasterIdLst>
  <p:notesMasterIdLst>
    <p:notesMasterId r:id="rId46"/>
  </p:notesMasterIdLst>
  <p:handoutMasterIdLst>
    <p:handoutMasterId r:id="rId47"/>
  </p:handoutMasterIdLst>
  <p:sldIdLst>
    <p:sldId id="1476" r:id="rId22"/>
    <p:sldId id="1486" r:id="rId23"/>
    <p:sldId id="1471" r:id="rId24"/>
    <p:sldId id="1412" r:id="rId25"/>
    <p:sldId id="1477" r:id="rId26"/>
    <p:sldId id="1315" r:id="rId27"/>
    <p:sldId id="1478" r:id="rId28"/>
    <p:sldId id="1445" r:id="rId29"/>
    <p:sldId id="1487" r:id="rId30"/>
    <p:sldId id="1479" r:id="rId31"/>
    <p:sldId id="1489" r:id="rId32"/>
    <p:sldId id="1480" r:id="rId33"/>
    <p:sldId id="1328" r:id="rId34"/>
    <p:sldId id="1490" r:id="rId35"/>
    <p:sldId id="1481" r:id="rId36"/>
    <p:sldId id="1482" r:id="rId37"/>
    <p:sldId id="1431" r:id="rId38"/>
    <p:sldId id="1493" r:id="rId39"/>
    <p:sldId id="1358" r:id="rId40"/>
    <p:sldId id="1454" r:id="rId41"/>
    <p:sldId id="1491" r:id="rId42"/>
    <p:sldId id="1484" r:id="rId43"/>
    <p:sldId id="1485" r:id="rId44"/>
    <p:sldId id="1354" r:id="rId45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09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19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29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39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498" algn="l" defTabSz="91419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596" algn="l" defTabSz="91419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9698" algn="l" defTabSz="91419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6799" algn="l" defTabSz="914199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inar Stapne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51C53"/>
    <a:srgbClr val="0C377B"/>
    <a:srgbClr val="000099"/>
    <a:srgbClr val="B9CEE5"/>
    <a:srgbClr val="CC99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16" autoAdjust="0"/>
    <p:restoredTop sz="94260" autoAdjust="0"/>
  </p:normalViewPr>
  <p:slideViewPr>
    <p:cSldViewPr>
      <p:cViewPr>
        <p:scale>
          <a:sx n="100" d="100"/>
          <a:sy n="100" d="100"/>
        </p:scale>
        <p:origin x="-248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6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19.xml"/><Relationship Id="rId41" Type="http://schemas.openxmlformats.org/officeDocument/2006/relationships/slide" Target="slides/slide20.xml"/><Relationship Id="rId42" Type="http://schemas.openxmlformats.org/officeDocument/2006/relationships/slide" Target="slides/slide21.xml"/><Relationship Id="rId43" Type="http://schemas.openxmlformats.org/officeDocument/2006/relationships/slide" Target="slides/slide22.xml"/><Relationship Id="rId44" Type="http://schemas.openxmlformats.org/officeDocument/2006/relationships/slide" Target="slides/slide23.xml"/><Relationship Id="rId45" Type="http://schemas.openxmlformats.org/officeDocument/2006/relationships/slide" Target="slides/slide24.xml"/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9.xml"/><Relationship Id="rId31" Type="http://schemas.openxmlformats.org/officeDocument/2006/relationships/slide" Target="slides/slide10.xml"/><Relationship Id="rId32" Type="http://schemas.openxmlformats.org/officeDocument/2006/relationships/slide" Target="slides/slide11.xml"/><Relationship Id="rId33" Type="http://schemas.openxmlformats.org/officeDocument/2006/relationships/slide" Target="slides/slide12.xml"/><Relationship Id="rId34" Type="http://schemas.openxmlformats.org/officeDocument/2006/relationships/slide" Target="slides/slide13.xml"/><Relationship Id="rId35" Type="http://schemas.openxmlformats.org/officeDocument/2006/relationships/slide" Target="slides/slide14.xml"/><Relationship Id="rId36" Type="http://schemas.openxmlformats.org/officeDocument/2006/relationships/slide" Target="slides/slide15.xml"/><Relationship Id="rId37" Type="http://schemas.openxmlformats.org/officeDocument/2006/relationships/slide" Target="slides/slide16.xml"/><Relationship Id="rId38" Type="http://schemas.openxmlformats.org/officeDocument/2006/relationships/slide" Target="slides/slide17.xml"/><Relationship Id="rId39" Type="http://schemas.openxmlformats.org/officeDocument/2006/relationships/slide" Target="slides/slide18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" Target="slides/slide1.xml"/><Relationship Id="rId23" Type="http://schemas.openxmlformats.org/officeDocument/2006/relationships/slide" Target="slides/slide2.xml"/><Relationship Id="rId24" Type="http://schemas.openxmlformats.org/officeDocument/2006/relationships/slide" Target="slides/slide3.xml"/><Relationship Id="rId25" Type="http://schemas.openxmlformats.org/officeDocument/2006/relationships/slide" Target="slides/slide4.xml"/><Relationship Id="rId26" Type="http://schemas.openxmlformats.org/officeDocument/2006/relationships/slide" Target="slides/slide5.xml"/><Relationship Id="rId27" Type="http://schemas.openxmlformats.org/officeDocument/2006/relationships/slide" Target="slides/slide6.xml"/><Relationship Id="rId28" Type="http://schemas.openxmlformats.org/officeDocument/2006/relationships/slide" Target="slides/slide7.xml"/><Relationship Id="rId29" Type="http://schemas.openxmlformats.org/officeDocument/2006/relationships/slide" Target="slides/slide8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P_AC</a:t>
            </a:r>
            <a:r>
              <a:rPr lang="en-US" baseline="0"/>
              <a:t> versus E_CM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LEP-SLC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LEP II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CEPC </a:t>
                    </a:r>
                    <a:r>
                      <a:rPr lang="en-US" dirty="0" smtClean="0"/>
                      <a:t>goal, </a:t>
                    </a:r>
                  </a:p>
                  <a:p>
                    <a:r>
                      <a:rPr lang="en-US" dirty="0" smtClean="0"/>
                      <a:t>2x10^34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ILC, 1.8x10^34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ILC</a:t>
                    </a:r>
                    <a:r>
                      <a:rPr lang="en-US" baseline="0"/>
                      <a:t>  1TeV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/>
                      <a:t>CLIC </a:t>
                    </a:r>
                    <a:r>
                      <a:rPr lang="en-US" dirty="0" smtClean="0"/>
                      <a:t>1.5, 3.3x10^34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dirty="0"/>
                      <a:t>CLIC </a:t>
                    </a:r>
                    <a:r>
                      <a:rPr lang="en-US" dirty="0" smtClean="0"/>
                      <a:t>3, 6x10^34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Sheet1!$C$6:$C$12</c:f>
              <c:numCache>
                <c:formatCode>General</c:formatCode>
                <c:ptCount val="7"/>
                <c:pt idx="0">
                  <c:v>90.0</c:v>
                </c:pt>
                <c:pt idx="1">
                  <c:v>210.0</c:v>
                </c:pt>
                <c:pt idx="2">
                  <c:v>240.0</c:v>
                </c:pt>
                <c:pt idx="3">
                  <c:v>500.0</c:v>
                </c:pt>
                <c:pt idx="4">
                  <c:v>1000.0</c:v>
                </c:pt>
                <c:pt idx="5">
                  <c:v>1500.0</c:v>
                </c:pt>
                <c:pt idx="6">
                  <c:v>3000.0</c:v>
                </c:pt>
              </c:numCache>
            </c:numRef>
          </c:xVal>
          <c:yVal>
            <c:numRef>
              <c:f>Sheet1!$D$6:$D$12</c:f>
              <c:numCache>
                <c:formatCode>General</c:formatCode>
                <c:ptCount val="7"/>
                <c:pt idx="0">
                  <c:v>80.0</c:v>
                </c:pt>
                <c:pt idx="1">
                  <c:v>140.0</c:v>
                </c:pt>
                <c:pt idx="2">
                  <c:v>300.0</c:v>
                </c:pt>
                <c:pt idx="3">
                  <c:v>164.0</c:v>
                </c:pt>
                <c:pt idx="4">
                  <c:v>300.0</c:v>
                </c:pt>
                <c:pt idx="5">
                  <c:v>364.0</c:v>
                </c:pt>
                <c:pt idx="6">
                  <c:v>580.0</c:v>
                </c:pt>
              </c:numCache>
            </c:numRef>
          </c:y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-2101029736"/>
        <c:axId val="-2124387544"/>
      </c:scatterChart>
      <c:valAx>
        <c:axId val="-21010297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CM</a:t>
                </a:r>
                <a:r>
                  <a:rPr lang="en-US" baseline="0"/>
                  <a:t> Energy (GeV) 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124387544"/>
        <c:crosses val="autoZero"/>
        <c:crossBetween val="midCat"/>
      </c:valAx>
      <c:valAx>
        <c:axId val="-212438754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AC oower (MW)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10102973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image" Target="../media/image42.png"/><Relationship Id="rId2" Type="http://schemas.openxmlformats.org/officeDocument/2006/relationships/image" Target="../media/image4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image" Target="../media/image42.png"/><Relationship Id="rId2" Type="http://schemas.openxmlformats.org/officeDocument/2006/relationships/image" Target="../media/image4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image" Target="../media/image42.png"/><Relationship Id="rId2" Type="http://schemas.openxmlformats.org/officeDocument/2006/relationships/image" Target="../media/image4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image" Target="../media/image42.png"/><Relationship Id="rId2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582D27-BDD4-C34D-8E8D-45B52CF82897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03BB63-EA7F-1E4C-856B-E05A9F20E29E}">
      <dgm:prSet custT="1"/>
      <dgm:spPr/>
      <dgm:t>
        <a:bodyPr/>
        <a:lstStyle/>
        <a:p>
          <a:r>
            <a:rPr lang="en-US" sz="1200" b="0" i="0" u="none" dirty="0" smtClean="0"/>
            <a:t>Parameters, Design and Implementation</a:t>
          </a:r>
          <a:endParaRPr lang="en-US" sz="1200" dirty="0"/>
        </a:p>
      </dgm:t>
    </dgm:pt>
    <dgm:pt modelId="{435ED7D4-85DA-E84B-A770-3134D09B0F7B}" type="parTrans" cxnId="{E95C82B5-6192-9A42-A6BE-9F30D57F86BF}">
      <dgm:prSet/>
      <dgm:spPr/>
      <dgm:t>
        <a:bodyPr/>
        <a:lstStyle/>
        <a:p>
          <a:endParaRPr lang="en-US"/>
        </a:p>
      </dgm:t>
    </dgm:pt>
    <dgm:pt modelId="{477B01C6-4305-FF4D-A6EC-544B962AEDB2}" type="sibTrans" cxnId="{E95C82B5-6192-9A42-A6BE-9F30D57F86BF}">
      <dgm:prSet/>
      <dgm:spPr/>
      <dgm:t>
        <a:bodyPr/>
        <a:lstStyle/>
        <a:p>
          <a:endParaRPr lang="en-US"/>
        </a:p>
      </dgm:t>
    </dgm:pt>
    <dgm:pt modelId="{A9D78871-70B8-1642-B202-BFA27ABA2081}">
      <dgm:prSet custT="1"/>
      <dgm:spPr/>
      <dgm:t>
        <a:bodyPr/>
        <a:lstStyle/>
        <a:p>
          <a:r>
            <a:rPr lang="en-US" sz="1000" b="0" i="0" u="none" dirty="0" smtClean="0"/>
            <a:t>Feedback Design, Background, Polarization</a:t>
          </a:r>
          <a:endParaRPr lang="en-US" sz="1000" dirty="0"/>
        </a:p>
      </dgm:t>
    </dgm:pt>
    <dgm:pt modelId="{5B8C29A8-E5D5-3C48-AC21-0E536BF2CE1F}" type="parTrans" cxnId="{9051F777-48EB-2245-96FB-D613523141A8}">
      <dgm:prSet/>
      <dgm:spPr/>
      <dgm:t>
        <a:bodyPr/>
        <a:lstStyle/>
        <a:p>
          <a:endParaRPr lang="en-US"/>
        </a:p>
      </dgm:t>
    </dgm:pt>
    <dgm:pt modelId="{EA261EF6-96FB-A44D-BE98-7D847F9A327D}" type="sibTrans" cxnId="{9051F777-48EB-2245-96FB-D613523141A8}">
      <dgm:prSet/>
      <dgm:spPr/>
      <dgm:t>
        <a:bodyPr/>
        <a:lstStyle/>
        <a:p>
          <a:endParaRPr lang="en-US"/>
        </a:p>
      </dgm:t>
    </dgm:pt>
    <dgm:pt modelId="{EA15C795-1E1D-5A40-AC21-A606F76185B9}">
      <dgm:prSet custT="1"/>
      <dgm:spPr/>
      <dgm:t>
        <a:bodyPr/>
        <a:lstStyle/>
        <a:p>
          <a:r>
            <a:rPr lang="en-US" sz="1000" b="0" i="0" u="none" dirty="0" smtClean="0"/>
            <a:t>Machine Protection &amp; Operational Scenarios</a:t>
          </a:r>
          <a:endParaRPr lang="en-US" sz="1000" dirty="0"/>
        </a:p>
      </dgm:t>
    </dgm:pt>
    <dgm:pt modelId="{4CFCBDF4-6BA7-2243-821F-96EFAC63868C}" type="parTrans" cxnId="{DE7748EC-536F-6842-B188-4E5E13665DF4}">
      <dgm:prSet/>
      <dgm:spPr/>
      <dgm:t>
        <a:bodyPr/>
        <a:lstStyle/>
        <a:p>
          <a:endParaRPr lang="en-US"/>
        </a:p>
      </dgm:t>
    </dgm:pt>
    <dgm:pt modelId="{D14760CF-22E6-C94D-B312-AA0CD91FA3D4}" type="sibTrans" cxnId="{DE7748EC-536F-6842-B188-4E5E13665DF4}">
      <dgm:prSet/>
      <dgm:spPr/>
      <dgm:t>
        <a:bodyPr/>
        <a:lstStyle/>
        <a:p>
          <a:endParaRPr lang="en-US"/>
        </a:p>
      </dgm:t>
    </dgm:pt>
    <dgm:pt modelId="{ED314341-65F6-D442-ACD4-88E47A59521F}">
      <dgm:prSet custT="1"/>
      <dgm:spPr/>
      <dgm:t>
        <a:bodyPr/>
        <a:lstStyle/>
        <a:p>
          <a:r>
            <a:rPr lang="en-US" sz="1000" b="0" i="0" u="none" dirty="0" smtClean="0"/>
            <a:t>Electron and positron sources</a:t>
          </a:r>
          <a:endParaRPr lang="en-US" sz="1000" dirty="0"/>
        </a:p>
      </dgm:t>
    </dgm:pt>
    <dgm:pt modelId="{4190B674-6F14-D34C-A95A-7A569F672A38}" type="parTrans" cxnId="{37F2D201-B86C-5244-9410-B86EF11A1D54}">
      <dgm:prSet/>
      <dgm:spPr/>
      <dgm:t>
        <a:bodyPr/>
        <a:lstStyle/>
        <a:p>
          <a:endParaRPr lang="en-US"/>
        </a:p>
      </dgm:t>
    </dgm:pt>
    <dgm:pt modelId="{2C3E31A7-FFF1-5A4B-8C30-F4F5D52EA569}" type="sibTrans" cxnId="{37F2D201-B86C-5244-9410-B86EF11A1D54}">
      <dgm:prSet/>
      <dgm:spPr/>
      <dgm:t>
        <a:bodyPr/>
        <a:lstStyle/>
        <a:p>
          <a:endParaRPr lang="en-US"/>
        </a:p>
      </dgm:t>
    </dgm:pt>
    <dgm:pt modelId="{51B0261C-F5BC-AE49-AF73-075A5D419105}">
      <dgm:prSet custT="1"/>
      <dgm:spPr/>
      <dgm:t>
        <a:bodyPr/>
        <a:lstStyle/>
        <a:p>
          <a:r>
            <a:rPr lang="en-US" sz="1000" b="0" i="0" u="none" dirty="0" smtClean="0"/>
            <a:t>Damping Rings</a:t>
          </a:r>
          <a:endParaRPr lang="en-US" sz="1000" dirty="0"/>
        </a:p>
      </dgm:t>
    </dgm:pt>
    <dgm:pt modelId="{5E25444B-4204-6643-B814-81E75EE91C8E}" type="parTrans" cxnId="{3C33B32B-1408-B64E-B8DA-210491FF6AF9}">
      <dgm:prSet/>
      <dgm:spPr/>
      <dgm:t>
        <a:bodyPr/>
        <a:lstStyle/>
        <a:p>
          <a:endParaRPr lang="en-US"/>
        </a:p>
      </dgm:t>
    </dgm:pt>
    <dgm:pt modelId="{1B9312F9-DFB5-154E-8AD8-53E8DA7530A1}" type="sibTrans" cxnId="{3C33B32B-1408-B64E-B8DA-210491FF6AF9}">
      <dgm:prSet/>
      <dgm:spPr/>
      <dgm:t>
        <a:bodyPr/>
        <a:lstStyle/>
        <a:p>
          <a:endParaRPr lang="en-US"/>
        </a:p>
      </dgm:t>
    </dgm:pt>
    <dgm:pt modelId="{BBB6113C-F277-B049-8BFD-54C93ED7D48F}">
      <dgm:prSet custT="1"/>
      <dgm:spPr/>
      <dgm:t>
        <a:bodyPr/>
        <a:lstStyle/>
        <a:p>
          <a:r>
            <a:rPr lang="en-US" sz="1000" b="0" i="0" u="none" dirty="0" smtClean="0"/>
            <a:t>Ring-To-Main-</a:t>
          </a:r>
          <a:r>
            <a:rPr lang="en-US" sz="1000" b="0" i="0" u="none" dirty="0" err="1" smtClean="0"/>
            <a:t>Linac</a:t>
          </a:r>
          <a:endParaRPr lang="en-US" sz="1000" dirty="0"/>
        </a:p>
      </dgm:t>
    </dgm:pt>
    <dgm:pt modelId="{11DA305D-3005-0D41-A535-B2D113424B3F}" type="parTrans" cxnId="{0AC58591-4940-574E-8FFA-647488F238AB}">
      <dgm:prSet/>
      <dgm:spPr/>
      <dgm:t>
        <a:bodyPr/>
        <a:lstStyle/>
        <a:p>
          <a:endParaRPr lang="en-US"/>
        </a:p>
      </dgm:t>
    </dgm:pt>
    <dgm:pt modelId="{D5226003-F993-A44E-A733-BDA7647EE9CD}" type="sibTrans" cxnId="{0AC58591-4940-574E-8FFA-647488F238AB}">
      <dgm:prSet/>
      <dgm:spPr/>
      <dgm:t>
        <a:bodyPr/>
        <a:lstStyle/>
        <a:p>
          <a:endParaRPr lang="en-US"/>
        </a:p>
      </dgm:t>
    </dgm:pt>
    <dgm:pt modelId="{12762CFE-B369-0A45-A91C-C67970F14CC5}">
      <dgm:prSet custT="1"/>
      <dgm:spPr/>
      <dgm:t>
        <a:bodyPr/>
        <a:lstStyle/>
        <a:p>
          <a:r>
            <a:rPr lang="en-US" sz="1000" b="0" i="0" u="none" dirty="0" smtClean="0"/>
            <a:t>Main </a:t>
          </a:r>
          <a:r>
            <a:rPr lang="en-US" sz="1000" b="0" i="0" u="none" dirty="0" err="1" smtClean="0"/>
            <a:t>Linac</a:t>
          </a:r>
          <a:r>
            <a:rPr lang="en-US" sz="1000" b="0" i="0" u="none" dirty="0" smtClean="0"/>
            <a:t> - Two-Beam Acceleration</a:t>
          </a:r>
          <a:endParaRPr lang="en-US" sz="1000" dirty="0"/>
        </a:p>
      </dgm:t>
    </dgm:pt>
    <dgm:pt modelId="{E12CA09A-104B-2146-BD49-04131ECDD525}" type="parTrans" cxnId="{8B593B57-0698-3F45-B015-E16362B4B9E2}">
      <dgm:prSet/>
      <dgm:spPr/>
      <dgm:t>
        <a:bodyPr/>
        <a:lstStyle/>
        <a:p>
          <a:endParaRPr lang="en-US"/>
        </a:p>
      </dgm:t>
    </dgm:pt>
    <dgm:pt modelId="{C65F90D9-62E3-3D40-A52A-5FEA4E2CCB9C}" type="sibTrans" cxnId="{8B593B57-0698-3F45-B015-E16362B4B9E2}">
      <dgm:prSet/>
      <dgm:spPr/>
      <dgm:t>
        <a:bodyPr/>
        <a:lstStyle/>
        <a:p>
          <a:endParaRPr lang="en-US"/>
        </a:p>
      </dgm:t>
    </dgm:pt>
    <dgm:pt modelId="{ABD90B0E-4D6C-B04E-A555-4DB9CF8C9346}">
      <dgm:prSet custT="1"/>
      <dgm:spPr/>
      <dgm:t>
        <a:bodyPr/>
        <a:lstStyle/>
        <a:p>
          <a:r>
            <a:rPr lang="en-US" sz="1000" b="0" i="0" u="none" dirty="0" smtClean="0"/>
            <a:t>Beam Delivery System</a:t>
          </a:r>
          <a:endParaRPr lang="en-US" sz="1000" dirty="0"/>
        </a:p>
      </dgm:t>
    </dgm:pt>
    <dgm:pt modelId="{BF9D637E-CA60-FF49-883A-C2F30EABD3EB}" type="parTrans" cxnId="{A45293D4-3ACD-5F4F-8E03-393F8AD4D8D8}">
      <dgm:prSet/>
      <dgm:spPr/>
      <dgm:t>
        <a:bodyPr/>
        <a:lstStyle/>
        <a:p>
          <a:endParaRPr lang="en-US"/>
        </a:p>
      </dgm:t>
    </dgm:pt>
    <dgm:pt modelId="{BA4C3A3F-CE68-4B4E-98E3-B235BB141AD3}" type="sibTrans" cxnId="{A45293D4-3ACD-5F4F-8E03-393F8AD4D8D8}">
      <dgm:prSet/>
      <dgm:spPr/>
      <dgm:t>
        <a:bodyPr/>
        <a:lstStyle/>
        <a:p>
          <a:endParaRPr lang="en-US"/>
        </a:p>
      </dgm:t>
    </dgm:pt>
    <dgm:pt modelId="{ECF3853E-3F1A-9A48-B555-50B229D3FC86}">
      <dgm:prSet custT="1"/>
      <dgm:spPr/>
      <dgm:t>
        <a:bodyPr/>
        <a:lstStyle/>
        <a:p>
          <a:r>
            <a:rPr lang="en-US" sz="1000" b="0" i="0" u="none" dirty="0" smtClean="0"/>
            <a:t>Machine-Detector Interface (MDI) activities</a:t>
          </a:r>
          <a:endParaRPr lang="en-US" sz="1000" dirty="0"/>
        </a:p>
      </dgm:t>
    </dgm:pt>
    <dgm:pt modelId="{AA560A81-7A5F-1A47-BDCD-379F6BF7F404}" type="parTrans" cxnId="{92C6A22C-0805-BE41-A641-22899C9CEE4E}">
      <dgm:prSet/>
      <dgm:spPr/>
      <dgm:t>
        <a:bodyPr/>
        <a:lstStyle/>
        <a:p>
          <a:endParaRPr lang="en-US"/>
        </a:p>
      </dgm:t>
    </dgm:pt>
    <dgm:pt modelId="{3A75ABE7-5DB8-B844-8B41-262D30C5CBF3}" type="sibTrans" cxnId="{92C6A22C-0805-BE41-A641-22899C9CEE4E}">
      <dgm:prSet/>
      <dgm:spPr/>
      <dgm:t>
        <a:bodyPr/>
        <a:lstStyle/>
        <a:p>
          <a:endParaRPr lang="en-US"/>
        </a:p>
      </dgm:t>
    </dgm:pt>
    <dgm:pt modelId="{FAB4E486-5DC4-D044-8ACC-FE1E8FCB3E4C}">
      <dgm:prSet custT="1"/>
      <dgm:spPr/>
      <dgm:t>
        <a:bodyPr/>
        <a:lstStyle/>
        <a:p>
          <a:r>
            <a:rPr lang="en-US" sz="1000" b="0" i="0" u="none" dirty="0" smtClean="0"/>
            <a:t>Drive Beam Complex</a:t>
          </a:r>
          <a:endParaRPr lang="en-US" sz="1000" dirty="0"/>
        </a:p>
      </dgm:t>
    </dgm:pt>
    <dgm:pt modelId="{C52B4739-67DA-A743-B6E3-72CF43E400C2}" type="parTrans" cxnId="{C043185C-76D9-7349-9461-D3C12B9918EB}">
      <dgm:prSet/>
      <dgm:spPr/>
      <dgm:t>
        <a:bodyPr/>
        <a:lstStyle/>
        <a:p>
          <a:endParaRPr lang="en-US"/>
        </a:p>
      </dgm:t>
    </dgm:pt>
    <dgm:pt modelId="{7CA814EB-A36F-C14F-B587-CC00300866D0}" type="sibTrans" cxnId="{C043185C-76D9-7349-9461-D3C12B9918EB}">
      <dgm:prSet/>
      <dgm:spPr/>
      <dgm:t>
        <a:bodyPr/>
        <a:lstStyle/>
        <a:p>
          <a:endParaRPr lang="en-US"/>
        </a:p>
      </dgm:t>
    </dgm:pt>
    <dgm:pt modelId="{AA9618DE-122A-4E49-97BB-46F78B469315}">
      <dgm:prSet custT="1"/>
      <dgm:spPr/>
      <dgm:t>
        <a:bodyPr/>
        <a:lstStyle/>
        <a:p>
          <a:r>
            <a:rPr lang="en-US" sz="1200" b="0" i="0" u="none" dirty="0" smtClean="0"/>
            <a:t>Experimental verification	</a:t>
          </a:r>
          <a:endParaRPr lang="en-US" sz="1200" dirty="0"/>
        </a:p>
      </dgm:t>
    </dgm:pt>
    <dgm:pt modelId="{2C4F2F06-F734-1344-B400-FD0E8269B5F0}" type="parTrans" cxnId="{FC75B8B1-8414-564D-A705-542845F935EF}">
      <dgm:prSet/>
      <dgm:spPr/>
      <dgm:t>
        <a:bodyPr/>
        <a:lstStyle/>
        <a:p>
          <a:endParaRPr lang="en-US"/>
        </a:p>
      </dgm:t>
    </dgm:pt>
    <dgm:pt modelId="{5D12F87D-0B91-5545-BAB5-749682506676}" type="sibTrans" cxnId="{FC75B8B1-8414-564D-A705-542845F935EF}">
      <dgm:prSet/>
      <dgm:spPr/>
      <dgm:t>
        <a:bodyPr/>
        <a:lstStyle/>
        <a:p>
          <a:endParaRPr lang="en-US"/>
        </a:p>
      </dgm:t>
    </dgm:pt>
    <dgm:pt modelId="{08CAC49B-CCFE-E249-8323-A694A4650D85}">
      <dgm:prSet custT="1"/>
      <dgm:spPr/>
      <dgm:t>
        <a:bodyPr/>
        <a:lstStyle/>
        <a:p>
          <a:r>
            <a:rPr lang="en-US" sz="1000" b="0" i="0" u="none" dirty="0" smtClean="0"/>
            <a:t>Drive Beam phase feed-forward and feedbacks</a:t>
          </a:r>
          <a:endParaRPr lang="en-US" sz="1000" dirty="0"/>
        </a:p>
      </dgm:t>
    </dgm:pt>
    <dgm:pt modelId="{734D34F7-3CC5-584B-AACB-CCDEB741598E}" type="parTrans" cxnId="{96748EF0-D9E6-DE47-8BD2-CC76DC53820E}">
      <dgm:prSet/>
      <dgm:spPr/>
      <dgm:t>
        <a:bodyPr/>
        <a:lstStyle/>
        <a:p>
          <a:endParaRPr lang="en-US"/>
        </a:p>
      </dgm:t>
    </dgm:pt>
    <dgm:pt modelId="{BB855ECA-4C37-2D4E-8E9A-C5AF645FA66D}" type="sibTrans" cxnId="{96748EF0-D9E6-DE47-8BD2-CC76DC53820E}">
      <dgm:prSet/>
      <dgm:spPr/>
      <dgm:t>
        <a:bodyPr/>
        <a:lstStyle/>
        <a:p>
          <a:endParaRPr lang="en-US"/>
        </a:p>
      </dgm:t>
    </dgm:pt>
    <dgm:pt modelId="{B1C93A61-18D5-EC41-9325-4BA4377BFA9A}">
      <dgm:prSet custT="1"/>
      <dgm:spPr/>
      <dgm:t>
        <a:bodyPr/>
        <a:lstStyle/>
        <a:p>
          <a:r>
            <a:rPr lang="en-US" sz="1000" b="0" i="0" u="none" dirty="0" smtClean="0"/>
            <a:t>Two-Beam module string, test with beam</a:t>
          </a:r>
          <a:endParaRPr lang="en-US" sz="1000" dirty="0"/>
        </a:p>
      </dgm:t>
    </dgm:pt>
    <dgm:pt modelId="{59FC4446-0453-EA4E-9CDC-4313D6653D91}" type="parTrans" cxnId="{6CD5D2B8-04E2-A444-9640-8FFF0A1737BD}">
      <dgm:prSet/>
      <dgm:spPr/>
      <dgm:t>
        <a:bodyPr/>
        <a:lstStyle/>
        <a:p>
          <a:endParaRPr lang="en-US"/>
        </a:p>
      </dgm:t>
    </dgm:pt>
    <dgm:pt modelId="{796DF4BB-73B0-DF42-9360-FE1598DD0C97}" type="sibTrans" cxnId="{6CD5D2B8-04E2-A444-9640-8FFF0A1737BD}">
      <dgm:prSet/>
      <dgm:spPr/>
      <dgm:t>
        <a:bodyPr/>
        <a:lstStyle/>
        <a:p>
          <a:endParaRPr lang="en-US"/>
        </a:p>
      </dgm:t>
    </dgm:pt>
    <dgm:pt modelId="{38E92390-F38A-4747-AA14-15B880AC4E58}">
      <dgm:prSet custT="1"/>
      <dgm:spPr/>
      <dgm:t>
        <a:bodyPr/>
        <a:lstStyle/>
        <a:p>
          <a:r>
            <a:rPr lang="en-US" sz="1000" b="0" i="0" u="none" dirty="0" smtClean="0"/>
            <a:t>Drive-beam front end including modulator development and injector </a:t>
          </a:r>
          <a:endParaRPr lang="en-US" sz="1000" dirty="0"/>
        </a:p>
      </dgm:t>
    </dgm:pt>
    <dgm:pt modelId="{7F18B2BA-A02B-8B43-B41D-ACB552CBCB68}" type="parTrans" cxnId="{3A8EBA49-3829-AC4F-B86C-F2BC1A506792}">
      <dgm:prSet/>
      <dgm:spPr/>
      <dgm:t>
        <a:bodyPr/>
        <a:lstStyle/>
        <a:p>
          <a:endParaRPr lang="en-US"/>
        </a:p>
      </dgm:t>
    </dgm:pt>
    <dgm:pt modelId="{D6E9784C-07C4-FB42-BBBA-9C92AB61A42D}" type="sibTrans" cxnId="{3A8EBA49-3829-AC4F-B86C-F2BC1A506792}">
      <dgm:prSet/>
      <dgm:spPr/>
      <dgm:t>
        <a:bodyPr/>
        <a:lstStyle/>
        <a:p>
          <a:endParaRPr lang="en-US"/>
        </a:p>
      </dgm:t>
    </dgm:pt>
    <dgm:pt modelId="{9119BBC0-A80E-244A-A612-14DDC021AF2A}">
      <dgm:prSet custT="1"/>
      <dgm:spPr/>
      <dgm:t>
        <a:bodyPr/>
        <a:lstStyle/>
        <a:p>
          <a:r>
            <a:rPr lang="en-US" sz="1000" b="0" i="0" u="none" dirty="0" smtClean="0"/>
            <a:t>Modulator development, magnet converters</a:t>
          </a:r>
          <a:endParaRPr lang="en-US" sz="1000" dirty="0"/>
        </a:p>
      </dgm:t>
    </dgm:pt>
    <dgm:pt modelId="{75D00965-BE78-AD4C-9B29-A212958F43E1}" type="parTrans" cxnId="{890FF95D-2DCC-D148-B67C-56D7C1011F67}">
      <dgm:prSet/>
      <dgm:spPr/>
      <dgm:t>
        <a:bodyPr/>
        <a:lstStyle/>
        <a:p>
          <a:endParaRPr lang="en-US"/>
        </a:p>
      </dgm:t>
    </dgm:pt>
    <dgm:pt modelId="{87D8BEB6-A6ED-CC4C-8D02-BE43F6E6D459}" type="sibTrans" cxnId="{890FF95D-2DCC-D148-B67C-56D7C1011F67}">
      <dgm:prSet/>
      <dgm:spPr/>
      <dgm:t>
        <a:bodyPr/>
        <a:lstStyle/>
        <a:p>
          <a:endParaRPr lang="en-US"/>
        </a:p>
      </dgm:t>
    </dgm:pt>
    <dgm:pt modelId="{C63ABF8A-B6BA-1845-BDF6-9AFA82FF6885}">
      <dgm:prSet custT="1"/>
      <dgm:spPr/>
      <dgm:t>
        <a:bodyPr/>
        <a:lstStyle/>
        <a:p>
          <a:r>
            <a:rPr lang="en-US" sz="1000" b="0" i="0" u="none" dirty="0" smtClean="0"/>
            <a:t>Drive Beam Photo Injector</a:t>
          </a:r>
          <a:endParaRPr lang="en-US" sz="1000" dirty="0"/>
        </a:p>
      </dgm:t>
    </dgm:pt>
    <dgm:pt modelId="{C1C58BF8-8F30-2C44-BDD7-48C8F0F87894}" type="parTrans" cxnId="{E2653B29-2839-394D-AF44-CA28D7563F8C}">
      <dgm:prSet/>
      <dgm:spPr/>
      <dgm:t>
        <a:bodyPr/>
        <a:lstStyle/>
        <a:p>
          <a:endParaRPr lang="en-US"/>
        </a:p>
      </dgm:t>
    </dgm:pt>
    <dgm:pt modelId="{5E9B1B35-4567-CE48-9E71-D8158F385713}" type="sibTrans" cxnId="{E2653B29-2839-394D-AF44-CA28D7563F8C}">
      <dgm:prSet/>
      <dgm:spPr/>
      <dgm:t>
        <a:bodyPr/>
        <a:lstStyle/>
        <a:p>
          <a:endParaRPr lang="en-US"/>
        </a:p>
      </dgm:t>
    </dgm:pt>
    <dgm:pt modelId="{B06E69DF-6685-4F41-BA75-4056F0C878FF}">
      <dgm:prSet custT="1"/>
      <dgm:spPr/>
      <dgm:t>
        <a:bodyPr/>
        <a:lstStyle/>
        <a:p>
          <a:r>
            <a:rPr lang="en-US" sz="1000" b="0" i="0" u="none" dirty="0" smtClean="0"/>
            <a:t>Low </a:t>
          </a:r>
          <a:r>
            <a:rPr lang="en-US" sz="1000" b="0" i="0" u="none" dirty="0" err="1" smtClean="0"/>
            <a:t>emittance</a:t>
          </a:r>
          <a:r>
            <a:rPr lang="en-US" sz="1000" b="0" i="0" u="none" dirty="0" smtClean="0"/>
            <a:t> ring tests </a:t>
          </a:r>
          <a:endParaRPr lang="en-US" sz="1000" dirty="0"/>
        </a:p>
      </dgm:t>
    </dgm:pt>
    <dgm:pt modelId="{C85423DD-5F0C-364B-9BBC-2EFCE6037BE4}" type="parTrans" cxnId="{E603BB5A-D4D2-C94B-85A9-A05E729F1169}">
      <dgm:prSet/>
      <dgm:spPr/>
      <dgm:t>
        <a:bodyPr/>
        <a:lstStyle/>
        <a:p>
          <a:endParaRPr lang="en-US"/>
        </a:p>
      </dgm:t>
    </dgm:pt>
    <dgm:pt modelId="{69103587-5A1A-7947-B3AA-02BF57BE259A}" type="sibTrans" cxnId="{E603BB5A-D4D2-C94B-85A9-A05E729F1169}">
      <dgm:prSet/>
      <dgm:spPr/>
      <dgm:t>
        <a:bodyPr/>
        <a:lstStyle/>
        <a:p>
          <a:endParaRPr lang="en-US"/>
        </a:p>
      </dgm:t>
    </dgm:pt>
    <dgm:pt modelId="{EFD84110-9507-5F41-8BAB-6AC88252F11C}">
      <dgm:prSet custT="1"/>
      <dgm:spPr/>
      <dgm:t>
        <a:bodyPr/>
        <a:lstStyle/>
        <a:p>
          <a:r>
            <a:rPr lang="en-US" sz="1000" b="0" i="0" u="none" dirty="0" smtClean="0"/>
            <a:t>Accelerator Beam System Tests (ATF and FACET, others)</a:t>
          </a:r>
          <a:endParaRPr lang="en-US" sz="1000" dirty="0"/>
        </a:p>
      </dgm:t>
    </dgm:pt>
    <dgm:pt modelId="{870A6956-19AC-F541-9805-E85BE3726D0D}" type="parTrans" cxnId="{549B4EE4-1BA7-EA42-AF4F-95181109F212}">
      <dgm:prSet/>
      <dgm:spPr/>
      <dgm:t>
        <a:bodyPr/>
        <a:lstStyle/>
        <a:p>
          <a:endParaRPr lang="en-US"/>
        </a:p>
      </dgm:t>
    </dgm:pt>
    <dgm:pt modelId="{32412628-82D8-D14B-B9EC-59B0E2B96ECF}" type="sibTrans" cxnId="{549B4EE4-1BA7-EA42-AF4F-95181109F212}">
      <dgm:prSet/>
      <dgm:spPr/>
      <dgm:t>
        <a:bodyPr/>
        <a:lstStyle/>
        <a:p>
          <a:endParaRPr lang="en-US"/>
        </a:p>
      </dgm:t>
    </dgm:pt>
    <dgm:pt modelId="{BBFC5027-AE5A-C649-B66D-3C159E8552B0}">
      <dgm:prSet custT="1"/>
      <dgm:spPr/>
      <dgm:t>
        <a:bodyPr/>
        <a:lstStyle/>
        <a:p>
          <a:r>
            <a:rPr lang="en-US" sz="1200" b="0" i="0" u="none" dirty="0" smtClean="0"/>
            <a:t>X-band Technologies </a:t>
          </a:r>
          <a:r>
            <a:rPr lang="en-US" sz="1000" b="0" i="0" u="none" dirty="0" smtClean="0"/>
            <a:t>	</a:t>
          </a:r>
          <a:endParaRPr lang="en-US" sz="1000" dirty="0"/>
        </a:p>
      </dgm:t>
    </dgm:pt>
    <dgm:pt modelId="{32222098-D0FE-D242-8DFA-B6F7F6841097}" type="parTrans" cxnId="{DB30F6DA-925A-4942-AFD5-3EA5601B03E1}">
      <dgm:prSet/>
      <dgm:spPr/>
      <dgm:t>
        <a:bodyPr/>
        <a:lstStyle/>
        <a:p>
          <a:endParaRPr lang="en-US"/>
        </a:p>
      </dgm:t>
    </dgm:pt>
    <dgm:pt modelId="{DF29CA23-06CC-E249-8964-863947ABC6A8}" type="sibTrans" cxnId="{DB30F6DA-925A-4942-AFD5-3EA5601B03E1}">
      <dgm:prSet/>
      <dgm:spPr/>
      <dgm:t>
        <a:bodyPr/>
        <a:lstStyle/>
        <a:p>
          <a:endParaRPr lang="en-US"/>
        </a:p>
      </dgm:t>
    </dgm:pt>
    <dgm:pt modelId="{917E3409-A77B-D049-816A-FE129AE500B6}">
      <dgm:prSet custT="1"/>
      <dgm:spPr/>
      <dgm:t>
        <a:bodyPr/>
        <a:lstStyle/>
        <a:p>
          <a:r>
            <a:rPr lang="en-US" sz="1000" b="0" i="0" u="none" dirty="0" smtClean="0"/>
            <a:t>X-band </a:t>
          </a:r>
          <a:r>
            <a:rPr lang="en-US" sz="1000" b="0" i="0" u="none" dirty="0" err="1" smtClean="0"/>
            <a:t>Rf</a:t>
          </a:r>
          <a:r>
            <a:rPr lang="en-US" sz="1000" b="0" i="0" u="none" dirty="0" smtClean="0"/>
            <a:t> structure Production  </a:t>
          </a:r>
          <a:endParaRPr lang="en-US" sz="1000" dirty="0"/>
        </a:p>
      </dgm:t>
    </dgm:pt>
    <dgm:pt modelId="{AD2A87B4-AB2A-FC4D-A873-24D7734ECC9A}" type="parTrans" cxnId="{D9F914BE-BFA8-004C-A5BD-9CFF51D212B6}">
      <dgm:prSet/>
      <dgm:spPr/>
      <dgm:t>
        <a:bodyPr/>
        <a:lstStyle/>
        <a:p>
          <a:endParaRPr lang="en-US"/>
        </a:p>
      </dgm:t>
    </dgm:pt>
    <dgm:pt modelId="{F0C29499-64B5-D84F-9889-03257AC5C3FA}" type="sibTrans" cxnId="{D9F914BE-BFA8-004C-A5BD-9CFF51D212B6}">
      <dgm:prSet/>
      <dgm:spPr/>
      <dgm:t>
        <a:bodyPr/>
        <a:lstStyle/>
        <a:p>
          <a:endParaRPr lang="en-US"/>
        </a:p>
      </dgm:t>
    </dgm:pt>
    <dgm:pt modelId="{93503AA0-7867-0C49-A493-773459E0B501}">
      <dgm:prSet custT="1"/>
      <dgm:spPr/>
      <dgm:t>
        <a:bodyPr/>
        <a:lstStyle/>
        <a:p>
          <a:r>
            <a:rPr lang="en-US" sz="1000" b="0" i="0" u="none" dirty="0" smtClean="0"/>
            <a:t>X-band </a:t>
          </a:r>
          <a:r>
            <a:rPr lang="en-US" sz="1000" b="0" i="0" u="none" dirty="0" err="1" smtClean="0"/>
            <a:t>Rf</a:t>
          </a:r>
          <a:r>
            <a:rPr lang="en-US" sz="1000" b="0" i="0" u="none" dirty="0" smtClean="0"/>
            <a:t> structure High Power Testing </a:t>
          </a:r>
          <a:endParaRPr lang="en-US" sz="1000" dirty="0"/>
        </a:p>
      </dgm:t>
    </dgm:pt>
    <dgm:pt modelId="{5B1CC7BD-BF9B-DD49-8264-E7DBE2CE2C30}" type="parTrans" cxnId="{00245062-7255-9643-952D-F28F54801F88}">
      <dgm:prSet/>
      <dgm:spPr/>
      <dgm:t>
        <a:bodyPr/>
        <a:lstStyle/>
        <a:p>
          <a:endParaRPr lang="en-US"/>
        </a:p>
      </dgm:t>
    </dgm:pt>
    <dgm:pt modelId="{296A40F2-7F7A-5A45-BB9A-06B3FA43A5CC}" type="sibTrans" cxnId="{00245062-7255-9643-952D-F28F54801F88}">
      <dgm:prSet/>
      <dgm:spPr/>
      <dgm:t>
        <a:bodyPr/>
        <a:lstStyle/>
        <a:p>
          <a:endParaRPr lang="en-US"/>
        </a:p>
      </dgm:t>
    </dgm:pt>
    <dgm:pt modelId="{128391D7-7C37-614B-8256-3134CF8156AB}">
      <dgm:prSet custT="1"/>
      <dgm:spPr/>
      <dgm:t>
        <a:bodyPr/>
        <a:lstStyle/>
        <a:p>
          <a:r>
            <a:rPr lang="en-US" sz="1000" b="0" i="0" u="none" dirty="0" smtClean="0"/>
            <a:t>Novel RF unit developments (high efficiency)</a:t>
          </a:r>
          <a:endParaRPr lang="en-US" sz="1000" dirty="0"/>
        </a:p>
      </dgm:t>
    </dgm:pt>
    <dgm:pt modelId="{89F495CA-0CC8-384F-BEC8-97D30AFF2D83}" type="parTrans" cxnId="{CC6E97B5-5EBF-1F44-9BA6-93DD83AE1D41}">
      <dgm:prSet/>
      <dgm:spPr/>
      <dgm:t>
        <a:bodyPr/>
        <a:lstStyle/>
        <a:p>
          <a:endParaRPr lang="en-US"/>
        </a:p>
      </dgm:t>
    </dgm:pt>
    <dgm:pt modelId="{F2F48020-B188-C84F-948F-A8249580FA12}" type="sibTrans" cxnId="{CC6E97B5-5EBF-1F44-9BA6-93DD83AE1D41}">
      <dgm:prSet/>
      <dgm:spPr/>
      <dgm:t>
        <a:bodyPr/>
        <a:lstStyle/>
        <a:p>
          <a:endParaRPr lang="en-US"/>
        </a:p>
      </dgm:t>
    </dgm:pt>
    <dgm:pt modelId="{B5BAE6BC-9120-CA4D-B695-ACC076A138BA}">
      <dgm:prSet custT="1"/>
      <dgm:spPr/>
      <dgm:t>
        <a:bodyPr/>
        <a:lstStyle/>
        <a:p>
          <a:r>
            <a:rPr lang="en-US" sz="1000" b="0" i="0" u="none" dirty="0" smtClean="0"/>
            <a:t>Installation and Operation of High power Testing Facilities </a:t>
          </a:r>
          <a:endParaRPr lang="en-US" sz="1000" dirty="0"/>
        </a:p>
      </dgm:t>
    </dgm:pt>
    <dgm:pt modelId="{8D3640FB-F83D-1F4A-BBEE-86BE770F81EA}" type="parTrans" cxnId="{5E02250C-37B6-2447-99F5-97A5D30A1A9C}">
      <dgm:prSet/>
      <dgm:spPr/>
      <dgm:t>
        <a:bodyPr/>
        <a:lstStyle/>
        <a:p>
          <a:endParaRPr lang="en-US"/>
        </a:p>
      </dgm:t>
    </dgm:pt>
    <dgm:pt modelId="{389836A5-B758-D847-B822-1CA6C349D3DD}" type="sibTrans" cxnId="{5E02250C-37B6-2447-99F5-97A5D30A1A9C}">
      <dgm:prSet/>
      <dgm:spPr/>
      <dgm:t>
        <a:bodyPr/>
        <a:lstStyle/>
        <a:p>
          <a:endParaRPr lang="en-US"/>
        </a:p>
      </dgm:t>
    </dgm:pt>
    <dgm:pt modelId="{BEB76E71-F16F-CB40-9F34-3B46BA1106D4}">
      <dgm:prSet custT="1"/>
      <dgm:spPr/>
      <dgm:t>
        <a:bodyPr/>
        <a:lstStyle/>
        <a:p>
          <a:r>
            <a:rPr lang="en-US" sz="1000" b="0" i="0" u="none" dirty="0" smtClean="0"/>
            <a:t>Basic High Gradient R&amp;D</a:t>
          </a:r>
          <a:endParaRPr lang="en-US" sz="1000" dirty="0"/>
        </a:p>
      </dgm:t>
    </dgm:pt>
    <dgm:pt modelId="{F2502AE7-DAC2-8848-A3EE-F31B1A7415EE}" type="parTrans" cxnId="{A1E6B667-62D2-8949-BBF7-F93EC2B9C260}">
      <dgm:prSet/>
      <dgm:spPr/>
      <dgm:t>
        <a:bodyPr/>
        <a:lstStyle/>
        <a:p>
          <a:endParaRPr lang="en-US"/>
        </a:p>
      </dgm:t>
    </dgm:pt>
    <dgm:pt modelId="{BD689FC2-9E16-B34A-8F28-45871E7F2B00}" type="sibTrans" cxnId="{A1E6B667-62D2-8949-BBF7-F93EC2B9C260}">
      <dgm:prSet/>
      <dgm:spPr/>
      <dgm:t>
        <a:bodyPr/>
        <a:lstStyle/>
        <a:p>
          <a:endParaRPr lang="en-US"/>
        </a:p>
      </dgm:t>
    </dgm:pt>
    <dgm:pt modelId="{BEEC72FF-50AA-644E-996A-95E9CFDE4047}">
      <dgm:prSet custT="1"/>
      <dgm:spPr/>
      <dgm:t>
        <a:bodyPr/>
        <a:lstStyle/>
        <a:p>
          <a:r>
            <a:rPr lang="en-US" sz="1200" b="0" i="0" u="none" dirty="0" smtClean="0"/>
            <a:t>Technical Developments	</a:t>
          </a:r>
          <a:endParaRPr lang="en-US" sz="1200" dirty="0"/>
        </a:p>
      </dgm:t>
    </dgm:pt>
    <dgm:pt modelId="{4F4077B1-B8DD-3747-8574-25AD504C852F}" type="parTrans" cxnId="{301C2E1B-BC11-EF46-AD57-E63762632ED5}">
      <dgm:prSet/>
      <dgm:spPr/>
      <dgm:t>
        <a:bodyPr/>
        <a:lstStyle/>
        <a:p>
          <a:endParaRPr lang="en-US"/>
        </a:p>
      </dgm:t>
    </dgm:pt>
    <dgm:pt modelId="{C9B4D61A-2AA2-D04F-9F7F-30324A4EB3BC}" type="sibTrans" cxnId="{301C2E1B-BC11-EF46-AD57-E63762632ED5}">
      <dgm:prSet/>
      <dgm:spPr/>
      <dgm:t>
        <a:bodyPr/>
        <a:lstStyle/>
        <a:p>
          <a:endParaRPr lang="en-US"/>
        </a:p>
      </dgm:t>
    </dgm:pt>
    <dgm:pt modelId="{B2E4CCDA-B5FF-E14E-B6FD-4898E0692E66}">
      <dgm:prSet custT="1"/>
      <dgm:spPr/>
      <dgm:t>
        <a:bodyPr/>
        <a:lstStyle/>
        <a:p>
          <a:r>
            <a:rPr lang="en-US" sz="1000" b="0" i="0" u="none" dirty="0" smtClean="0"/>
            <a:t>Survey &amp; Alignment</a:t>
          </a:r>
          <a:endParaRPr lang="en-US" sz="1000" dirty="0"/>
        </a:p>
      </dgm:t>
    </dgm:pt>
    <dgm:pt modelId="{E577EE9B-D2D8-4849-BB59-B6E2363DB90A}" type="parTrans" cxnId="{34E27DF1-BE3E-A24A-AC21-E0DE55DCF561}">
      <dgm:prSet/>
      <dgm:spPr/>
      <dgm:t>
        <a:bodyPr/>
        <a:lstStyle/>
        <a:p>
          <a:endParaRPr lang="en-US"/>
        </a:p>
      </dgm:t>
    </dgm:pt>
    <dgm:pt modelId="{0B7515CF-D255-3549-ABF3-DE505994A970}" type="sibTrans" cxnId="{34E27DF1-BE3E-A24A-AC21-E0DE55DCF561}">
      <dgm:prSet/>
      <dgm:spPr/>
      <dgm:t>
        <a:bodyPr/>
        <a:lstStyle/>
        <a:p>
          <a:endParaRPr lang="en-US"/>
        </a:p>
      </dgm:t>
    </dgm:pt>
    <dgm:pt modelId="{58766DDD-56F9-1743-B72B-31B51580FC4A}">
      <dgm:prSet custT="1"/>
      <dgm:spPr/>
      <dgm:t>
        <a:bodyPr/>
        <a:lstStyle/>
        <a:p>
          <a:r>
            <a:rPr lang="en-US" sz="1000" b="0" i="0" u="none" dirty="0" err="1" smtClean="0"/>
            <a:t>Quadrupole</a:t>
          </a:r>
          <a:r>
            <a:rPr lang="en-US" sz="1000" b="0" i="0" u="none" dirty="0" smtClean="0"/>
            <a:t> Stability</a:t>
          </a:r>
          <a:endParaRPr lang="en-US" sz="1000" dirty="0"/>
        </a:p>
      </dgm:t>
    </dgm:pt>
    <dgm:pt modelId="{71E4D3F6-5860-6349-A06C-8657513503FC}" type="parTrans" cxnId="{E77FB559-9DC5-D448-9E53-994232336E81}">
      <dgm:prSet/>
      <dgm:spPr/>
      <dgm:t>
        <a:bodyPr/>
        <a:lstStyle/>
        <a:p>
          <a:endParaRPr lang="en-US"/>
        </a:p>
      </dgm:t>
    </dgm:pt>
    <dgm:pt modelId="{D7AC8F62-801F-374A-BA0C-40551E459A7E}" type="sibTrans" cxnId="{E77FB559-9DC5-D448-9E53-994232336E81}">
      <dgm:prSet/>
      <dgm:spPr/>
      <dgm:t>
        <a:bodyPr/>
        <a:lstStyle/>
        <a:p>
          <a:endParaRPr lang="en-US"/>
        </a:p>
      </dgm:t>
    </dgm:pt>
    <dgm:pt modelId="{AA5F49CE-D4CA-C74D-90EF-7539C924F72D}">
      <dgm:prSet custT="1"/>
      <dgm:spPr/>
      <dgm:t>
        <a:bodyPr/>
        <a:lstStyle/>
        <a:p>
          <a:r>
            <a:rPr lang="en-US" sz="1000" b="0" i="0" u="none" dirty="0" smtClean="0"/>
            <a:t>Warm Magnet Prototypes</a:t>
          </a:r>
          <a:endParaRPr lang="en-US" sz="1000" dirty="0"/>
        </a:p>
      </dgm:t>
    </dgm:pt>
    <dgm:pt modelId="{11EA4234-6DB6-8445-99CE-79959F013A0D}" type="parTrans" cxnId="{C9590B55-F66B-114D-A02D-9B6C3C21B83A}">
      <dgm:prSet/>
      <dgm:spPr/>
      <dgm:t>
        <a:bodyPr/>
        <a:lstStyle/>
        <a:p>
          <a:endParaRPr lang="en-US"/>
        </a:p>
      </dgm:t>
    </dgm:pt>
    <dgm:pt modelId="{D1FB6A77-B6E0-684D-ABE5-30F0FEE1082C}" type="sibTrans" cxnId="{C9590B55-F66B-114D-A02D-9B6C3C21B83A}">
      <dgm:prSet/>
      <dgm:spPr/>
      <dgm:t>
        <a:bodyPr/>
        <a:lstStyle/>
        <a:p>
          <a:endParaRPr lang="en-US"/>
        </a:p>
      </dgm:t>
    </dgm:pt>
    <dgm:pt modelId="{74074712-B2B7-CE46-AE77-6900862E840D}">
      <dgm:prSet custT="1"/>
      <dgm:spPr/>
      <dgm:t>
        <a:bodyPr/>
        <a:lstStyle/>
        <a:p>
          <a:r>
            <a:rPr lang="en-US" sz="1000" b="0" i="0" u="none" dirty="0" smtClean="0"/>
            <a:t>Beam Instrumentation and Control</a:t>
          </a:r>
          <a:endParaRPr lang="en-US" sz="1000" dirty="0"/>
        </a:p>
      </dgm:t>
    </dgm:pt>
    <dgm:pt modelId="{E5BCD9EC-519F-794B-9C7D-FFAEF65A5B0A}" type="parTrans" cxnId="{6117AD99-40AA-DE44-B0F9-232500C31AF1}">
      <dgm:prSet/>
      <dgm:spPr/>
      <dgm:t>
        <a:bodyPr/>
        <a:lstStyle/>
        <a:p>
          <a:endParaRPr lang="en-US"/>
        </a:p>
      </dgm:t>
    </dgm:pt>
    <dgm:pt modelId="{86C3FE87-D7D1-264D-ADA4-0A5ECA4EAA74}" type="sibTrans" cxnId="{6117AD99-40AA-DE44-B0F9-232500C31AF1}">
      <dgm:prSet/>
      <dgm:spPr/>
      <dgm:t>
        <a:bodyPr/>
        <a:lstStyle/>
        <a:p>
          <a:endParaRPr lang="en-US"/>
        </a:p>
      </dgm:t>
    </dgm:pt>
    <dgm:pt modelId="{566F93A7-9372-5946-B1FA-07B0D3DDF95A}">
      <dgm:prSet custT="1"/>
      <dgm:spPr/>
      <dgm:t>
        <a:bodyPr/>
        <a:lstStyle/>
        <a:p>
          <a:r>
            <a:rPr lang="en-US" sz="1000" b="0" i="0" u="none" dirty="0" smtClean="0"/>
            <a:t>Two-Beam module development</a:t>
          </a:r>
          <a:endParaRPr lang="en-US" sz="1000" dirty="0"/>
        </a:p>
      </dgm:t>
    </dgm:pt>
    <dgm:pt modelId="{70304DF5-B135-8A4D-B9D4-9FA25A6C67BC}" type="parTrans" cxnId="{FFA81A90-2C86-D344-B2FC-D0E89117CF1C}">
      <dgm:prSet/>
      <dgm:spPr/>
      <dgm:t>
        <a:bodyPr/>
        <a:lstStyle/>
        <a:p>
          <a:endParaRPr lang="en-US"/>
        </a:p>
      </dgm:t>
    </dgm:pt>
    <dgm:pt modelId="{DED8DBB6-E066-CD4C-9D9A-8266B0D96CCC}" type="sibTrans" cxnId="{FFA81A90-2C86-D344-B2FC-D0E89117CF1C}">
      <dgm:prSet/>
      <dgm:spPr/>
      <dgm:t>
        <a:bodyPr/>
        <a:lstStyle/>
        <a:p>
          <a:endParaRPr lang="en-US"/>
        </a:p>
      </dgm:t>
    </dgm:pt>
    <dgm:pt modelId="{2B0E03E1-42C4-0443-8411-03185D77CD92}">
      <dgm:prSet custT="1"/>
      <dgm:spPr/>
      <dgm:t>
        <a:bodyPr/>
        <a:lstStyle/>
        <a:p>
          <a:r>
            <a:rPr lang="en-US" sz="1000" b="0" i="0" u="none" dirty="0" smtClean="0"/>
            <a:t>Beam Intercepting Devices</a:t>
          </a:r>
          <a:endParaRPr lang="en-US" sz="1000" dirty="0"/>
        </a:p>
      </dgm:t>
    </dgm:pt>
    <dgm:pt modelId="{2E5ABC3B-F039-D448-995F-0058D5FC9481}" type="parTrans" cxnId="{C2DD7EAE-DAE0-964E-96C6-D70DD4ABF391}">
      <dgm:prSet/>
      <dgm:spPr/>
      <dgm:t>
        <a:bodyPr/>
        <a:lstStyle/>
        <a:p>
          <a:endParaRPr lang="en-US"/>
        </a:p>
      </dgm:t>
    </dgm:pt>
    <dgm:pt modelId="{239301FA-DA03-4942-98E1-8480F89D758F}" type="sibTrans" cxnId="{C2DD7EAE-DAE0-964E-96C6-D70DD4ABF391}">
      <dgm:prSet/>
      <dgm:spPr/>
      <dgm:t>
        <a:bodyPr/>
        <a:lstStyle/>
        <a:p>
          <a:endParaRPr lang="en-US"/>
        </a:p>
      </dgm:t>
    </dgm:pt>
    <dgm:pt modelId="{D4AD068C-7C87-DD47-A255-710FA907AC8F}">
      <dgm:prSet custT="1"/>
      <dgm:spPr/>
      <dgm:t>
        <a:bodyPr/>
        <a:lstStyle/>
        <a:p>
          <a:r>
            <a:rPr lang="en-US" sz="1000" b="0" i="0" u="none" dirty="0" smtClean="0"/>
            <a:t>Controls</a:t>
          </a:r>
          <a:endParaRPr lang="en-US" sz="1000" dirty="0"/>
        </a:p>
      </dgm:t>
    </dgm:pt>
    <dgm:pt modelId="{3019805C-2E5B-A44E-AE65-F2B83A1C6106}" type="parTrans" cxnId="{AFB8E94C-BD01-034D-8568-0F95402552B1}">
      <dgm:prSet/>
      <dgm:spPr/>
      <dgm:t>
        <a:bodyPr/>
        <a:lstStyle/>
        <a:p>
          <a:endParaRPr lang="en-US"/>
        </a:p>
      </dgm:t>
    </dgm:pt>
    <dgm:pt modelId="{82D1A0D5-E3A1-B54E-AD42-BBB7F57640FF}" type="sibTrans" cxnId="{AFB8E94C-BD01-034D-8568-0F95402552B1}">
      <dgm:prSet/>
      <dgm:spPr/>
      <dgm:t>
        <a:bodyPr/>
        <a:lstStyle/>
        <a:p>
          <a:endParaRPr lang="en-US"/>
        </a:p>
      </dgm:t>
    </dgm:pt>
    <dgm:pt modelId="{12C1800E-4AE8-C644-9187-8BD82BFD469C}">
      <dgm:prSet custT="1"/>
      <dgm:spPr/>
      <dgm:t>
        <a:bodyPr/>
        <a:lstStyle/>
        <a:p>
          <a:r>
            <a:rPr lang="en-US" sz="1000" b="0" i="0" u="none" dirty="0" smtClean="0"/>
            <a:t>Vacuum Systems</a:t>
          </a:r>
          <a:endParaRPr lang="en-US" sz="1000" dirty="0"/>
        </a:p>
      </dgm:t>
    </dgm:pt>
    <dgm:pt modelId="{6D2E7EC6-A838-1C43-B1E5-2F52B2B82D46}" type="parTrans" cxnId="{6F24A5A2-D1F6-E841-84B2-AC95296FD463}">
      <dgm:prSet/>
      <dgm:spPr/>
      <dgm:t>
        <a:bodyPr/>
        <a:lstStyle/>
        <a:p>
          <a:endParaRPr lang="en-US"/>
        </a:p>
      </dgm:t>
    </dgm:pt>
    <dgm:pt modelId="{06566C35-D2F7-7243-AA1C-C7F287445FFA}" type="sibTrans" cxnId="{6F24A5A2-D1F6-E841-84B2-AC95296FD463}">
      <dgm:prSet/>
      <dgm:spPr/>
      <dgm:t>
        <a:bodyPr/>
        <a:lstStyle/>
        <a:p>
          <a:endParaRPr lang="en-US"/>
        </a:p>
      </dgm:t>
    </dgm:pt>
    <dgm:pt modelId="{4BE2B549-2A35-474F-8BE2-C73CA215BAF1}">
      <dgm:prSet custT="1"/>
      <dgm:spPr/>
      <dgm:t>
        <a:bodyPr/>
        <a:lstStyle/>
        <a:p>
          <a:r>
            <a:rPr lang="en-US" sz="1000" b="0" i="0" u="none" dirty="0" smtClean="0"/>
            <a:t>Beam Transport Equipment</a:t>
          </a:r>
          <a:endParaRPr lang="en-US" sz="1000" dirty="0"/>
        </a:p>
      </dgm:t>
    </dgm:pt>
    <dgm:pt modelId="{7FF3B16A-7DC0-5D43-B876-E632FCA8C6E9}" type="parTrans" cxnId="{AAEB3DE6-1AFD-9447-82C4-63AE31CF9AE2}">
      <dgm:prSet/>
      <dgm:spPr/>
      <dgm:t>
        <a:bodyPr/>
        <a:lstStyle/>
        <a:p>
          <a:endParaRPr lang="en-US"/>
        </a:p>
      </dgm:t>
    </dgm:pt>
    <dgm:pt modelId="{A220ABE5-78B9-E14D-AE74-E3CA5ABD380B}" type="sibTrans" cxnId="{AAEB3DE6-1AFD-9447-82C4-63AE31CF9AE2}">
      <dgm:prSet/>
      <dgm:spPr/>
      <dgm:t>
        <a:bodyPr/>
        <a:lstStyle/>
        <a:p>
          <a:endParaRPr lang="en-US"/>
        </a:p>
      </dgm:t>
    </dgm:pt>
    <dgm:pt modelId="{9A66590E-7F17-C44C-A13E-BC68F852AB0F}">
      <dgm:prSet custT="1"/>
      <dgm:spPr/>
      <dgm:t>
        <a:bodyPr/>
        <a:lstStyle/>
        <a:p>
          <a:r>
            <a:rPr lang="en-US" sz="1000" b="0" i="0" u="none" dirty="0" smtClean="0"/>
            <a:t>Integrated Baseline Design and Parameters</a:t>
          </a:r>
          <a:endParaRPr lang="en-US" sz="1000" dirty="0"/>
        </a:p>
      </dgm:t>
    </dgm:pt>
    <dgm:pt modelId="{7F87D242-D39C-5349-A391-4F592C7F9D2A}" type="parTrans" cxnId="{F31655A5-25A0-FE44-AC8E-A793DCCDAE1C}">
      <dgm:prSet/>
      <dgm:spPr/>
      <dgm:t>
        <a:bodyPr/>
        <a:lstStyle/>
        <a:p>
          <a:endParaRPr lang="en-US"/>
        </a:p>
      </dgm:t>
    </dgm:pt>
    <dgm:pt modelId="{2C38FF2B-1D81-B64F-9A3D-7A9B5F900FC1}" type="sibTrans" cxnId="{F31655A5-25A0-FE44-AC8E-A793DCCDAE1C}">
      <dgm:prSet/>
      <dgm:spPr/>
      <dgm:t>
        <a:bodyPr/>
        <a:lstStyle/>
        <a:p>
          <a:endParaRPr lang="en-US"/>
        </a:p>
      </dgm:t>
    </dgm:pt>
    <dgm:pt modelId="{EDF8856B-6DAD-5E47-A0AC-34D54FFE506D}">
      <dgm:prSet custT="1"/>
      <dgm:spPr/>
      <dgm:t>
        <a:bodyPr/>
        <a:lstStyle/>
        <a:p>
          <a:r>
            <a:rPr lang="en-US" sz="1000" b="0" i="0" u="none" dirty="0" smtClean="0"/>
            <a:t>X-band </a:t>
          </a:r>
          <a:r>
            <a:rPr lang="en-US" sz="1000" b="0" i="0" u="none" dirty="0" err="1" smtClean="0"/>
            <a:t>Rf</a:t>
          </a:r>
          <a:r>
            <a:rPr lang="en-US" sz="1000" b="0" i="0" u="none" dirty="0" smtClean="0"/>
            <a:t> structure Design</a:t>
          </a:r>
          <a:endParaRPr lang="en-US" sz="1000" dirty="0"/>
        </a:p>
      </dgm:t>
    </dgm:pt>
    <dgm:pt modelId="{E2956E56-DA0E-0A4A-A493-776509694473}" type="parTrans" cxnId="{A6EA11B2-1742-0B47-A616-9A1CACC0A6E4}">
      <dgm:prSet/>
      <dgm:spPr/>
      <dgm:t>
        <a:bodyPr/>
        <a:lstStyle/>
        <a:p>
          <a:endParaRPr lang="en-US"/>
        </a:p>
      </dgm:t>
    </dgm:pt>
    <dgm:pt modelId="{51A52344-F385-8C43-ABB8-62C3A7FA21E2}" type="sibTrans" cxnId="{A6EA11B2-1742-0B47-A616-9A1CACC0A6E4}">
      <dgm:prSet/>
      <dgm:spPr/>
      <dgm:t>
        <a:bodyPr/>
        <a:lstStyle/>
        <a:p>
          <a:endParaRPr lang="en-US"/>
        </a:p>
      </dgm:t>
    </dgm:pt>
    <dgm:pt modelId="{D6B70D95-8293-0845-BB23-F9924AD4858D}">
      <dgm:prSet custT="1"/>
      <dgm:spPr/>
      <dgm:t>
        <a:bodyPr/>
        <a:lstStyle/>
        <a:p>
          <a:r>
            <a:rPr lang="en-US" sz="1000" b="0" i="0" u="none" dirty="0" smtClean="0"/>
            <a:t>Damping Rings Superconducting Wiggler</a:t>
          </a:r>
          <a:endParaRPr lang="en-US" sz="1000" dirty="0"/>
        </a:p>
      </dgm:t>
    </dgm:pt>
    <dgm:pt modelId="{6AFC2EEA-69CF-DD4B-A874-01F982BF909F}" type="parTrans" cxnId="{AC75B0DF-FAF1-0D40-B870-BFCF52223672}">
      <dgm:prSet/>
      <dgm:spPr/>
      <dgm:t>
        <a:bodyPr/>
        <a:lstStyle/>
        <a:p>
          <a:endParaRPr lang="en-US"/>
        </a:p>
      </dgm:t>
    </dgm:pt>
    <dgm:pt modelId="{638E6CEC-E579-3740-80C9-4022DE67FEFA}" type="sibTrans" cxnId="{AC75B0DF-FAF1-0D40-B870-BFCF52223672}">
      <dgm:prSet/>
      <dgm:spPr/>
      <dgm:t>
        <a:bodyPr/>
        <a:lstStyle/>
        <a:p>
          <a:endParaRPr lang="en-US"/>
        </a:p>
      </dgm:t>
    </dgm:pt>
    <dgm:pt modelId="{C72AAB83-D29F-D140-B2AC-5049E6E0C1E9}">
      <dgm:prSet custT="1"/>
      <dgm:spPr/>
      <dgm:t>
        <a:bodyPr/>
        <a:lstStyle/>
        <a:p>
          <a:r>
            <a:rPr lang="en-US" sz="1000" dirty="0" smtClean="0"/>
            <a:t>Cost, power, schedule, stages </a:t>
          </a:r>
          <a:endParaRPr lang="en-US" sz="1000" dirty="0"/>
        </a:p>
      </dgm:t>
    </dgm:pt>
    <dgm:pt modelId="{2B4C5F8C-B8DC-904A-9FCD-D0FCB8D93027}" type="parTrans" cxnId="{312548EF-4B0B-3C42-91FF-4D91BAA90AC3}">
      <dgm:prSet/>
      <dgm:spPr/>
      <dgm:t>
        <a:bodyPr/>
        <a:lstStyle/>
        <a:p>
          <a:endParaRPr lang="en-US"/>
        </a:p>
      </dgm:t>
    </dgm:pt>
    <dgm:pt modelId="{35C88431-88BD-0C4E-B9B3-D3A2E0ACF8E7}" type="sibTrans" cxnId="{312548EF-4B0B-3C42-91FF-4D91BAA90AC3}">
      <dgm:prSet/>
      <dgm:spPr/>
      <dgm:t>
        <a:bodyPr/>
        <a:lstStyle/>
        <a:p>
          <a:endParaRPr lang="en-US"/>
        </a:p>
      </dgm:t>
    </dgm:pt>
    <dgm:pt modelId="{BCC9B3D7-FEC2-5248-A23E-747A82883CBC}">
      <dgm:prSet custT="1"/>
      <dgm:spPr/>
      <dgm:t>
        <a:bodyPr/>
        <a:lstStyle/>
        <a:p>
          <a:r>
            <a:rPr lang="en-US" sz="1200" dirty="0" smtClean="0"/>
            <a:t>Detector and Physics </a:t>
          </a:r>
          <a:endParaRPr lang="en-US" sz="1200" dirty="0"/>
        </a:p>
      </dgm:t>
    </dgm:pt>
    <dgm:pt modelId="{6397AD22-D930-6744-9544-FB9E254C1B2C}" type="parTrans" cxnId="{7A7B1F84-797A-6447-9C00-4B6C6ED64155}">
      <dgm:prSet/>
      <dgm:spPr/>
      <dgm:t>
        <a:bodyPr/>
        <a:lstStyle/>
        <a:p>
          <a:endParaRPr lang="en-US"/>
        </a:p>
      </dgm:t>
    </dgm:pt>
    <dgm:pt modelId="{9BDD094C-FB60-4E42-A9FB-93005E6DE2CB}" type="sibTrans" cxnId="{7A7B1F84-797A-6447-9C00-4B6C6ED64155}">
      <dgm:prSet/>
      <dgm:spPr/>
      <dgm:t>
        <a:bodyPr/>
        <a:lstStyle/>
        <a:p>
          <a:endParaRPr lang="en-US"/>
        </a:p>
      </dgm:t>
    </dgm:pt>
    <dgm:pt modelId="{05A5AB80-C1B2-B64F-B97A-E5C7203221AC}">
      <dgm:prSet custT="1"/>
      <dgm:spPr/>
      <dgm:t>
        <a:bodyPr/>
        <a:lstStyle/>
        <a:p>
          <a:r>
            <a:rPr lang="en-US" sz="1000" dirty="0" smtClean="0"/>
            <a:t>Physics studies and benchmarking</a:t>
          </a:r>
          <a:endParaRPr lang="en-US" sz="1000" dirty="0"/>
        </a:p>
      </dgm:t>
    </dgm:pt>
    <dgm:pt modelId="{949A6E87-79FD-1346-A55A-886046FAB438}" type="parTrans" cxnId="{C4DB80FB-9216-AD49-8E26-EC87459C5E43}">
      <dgm:prSet/>
      <dgm:spPr/>
      <dgm:t>
        <a:bodyPr/>
        <a:lstStyle/>
        <a:p>
          <a:endParaRPr lang="en-US"/>
        </a:p>
      </dgm:t>
    </dgm:pt>
    <dgm:pt modelId="{53388694-F45D-C04C-987D-C75D699A0053}" type="sibTrans" cxnId="{C4DB80FB-9216-AD49-8E26-EC87459C5E43}">
      <dgm:prSet/>
      <dgm:spPr/>
      <dgm:t>
        <a:bodyPr/>
        <a:lstStyle/>
        <a:p>
          <a:endParaRPr lang="en-US"/>
        </a:p>
      </dgm:t>
    </dgm:pt>
    <dgm:pt modelId="{2E915D62-77F6-2644-8F0D-4201199E08F1}">
      <dgm:prSet custT="1"/>
      <dgm:spPr/>
      <dgm:t>
        <a:bodyPr/>
        <a:lstStyle/>
        <a:p>
          <a:r>
            <a:rPr lang="en-US" sz="1000" dirty="0" smtClean="0"/>
            <a:t>Detector </a:t>
          </a:r>
          <a:r>
            <a:rPr lang="en-US" sz="1000" dirty="0" err="1" smtClean="0"/>
            <a:t>optimisation</a:t>
          </a:r>
          <a:r>
            <a:rPr lang="en-US" sz="1000" dirty="0" smtClean="0"/>
            <a:t> </a:t>
          </a:r>
          <a:endParaRPr lang="en-US" sz="1000" dirty="0"/>
        </a:p>
      </dgm:t>
    </dgm:pt>
    <dgm:pt modelId="{EF2FA5DC-CA7A-BB44-8C8B-446BF316090A}" type="parTrans" cxnId="{E02474A3-7C75-7042-8E7B-3CAAD89D075D}">
      <dgm:prSet/>
      <dgm:spPr/>
      <dgm:t>
        <a:bodyPr/>
        <a:lstStyle/>
        <a:p>
          <a:endParaRPr lang="en-US"/>
        </a:p>
      </dgm:t>
    </dgm:pt>
    <dgm:pt modelId="{78B3EF0D-BDFF-814F-A6CD-CB29510A48DC}" type="sibTrans" cxnId="{E02474A3-7C75-7042-8E7B-3CAAD89D075D}">
      <dgm:prSet/>
      <dgm:spPr/>
      <dgm:t>
        <a:bodyPr/>
        <a:lstStyle/>
        <a:p>
          <a:endParaRPr lang="en-US"/>
        </a:p>
      </dgm:t>
    </dgm:pt>
    <dgm:pt modelId="{06941BBC-F51A-0A4F-AD75-E0F517FFE70D}">
      <dgm:prSet custT="1"/>
      <dgm:spPr/>
      <dgm:t>
        <a:bodyPr/>
        <a:lstStyle/>
        <a:p>
          <a:r>
            <a:rPr lang="en-US" sz="1000" dirty="0" smtClean="0"/>
            <a:t>Technical developments </a:t>
          </a:r>
          <a:endParaRPr lang="en-US" sz="1000" dirty="0"/>
        </a:p>
      </dgm:t>
    </dgm:pt>
    <dgm:pt modelId="{E979BC6F-59FF-7143-852B-CF22CBED0728}" type="parTrans" cxnId="{3EEA8A68-25E5-2049-962C-7033BD77CAB1}">
      <dgm:prSet/>
      <dgm:spPr/>
      <dgm:t>
        <a:bodyPr/>
        <a:lstStyle/>
        <a:p>
          <a:endParaRPr lang="en-US"/>
        </a:p>
      </dgm:t>
    </dgm:pt>
    <dgm:pt modelId="{AD079CDD-9FE5-A742-9848-A20845088F8B}" type="sibTrans" cxnId="{3EEA8A68-25E5-2049-962C-7033BD77CAB1}">
      <dgm:prSet/>
      <dgm:spPr/>
      <dgm:t>
        <a:bodyPr/>
        <a:lstStyle/>
        <a:p>
          <a:endParaRPr lang="en-US"/>
        </a:p>
      </dgm:t>
    </dgm:pt>
    <dgm:pt modelId="{62586DD2-B37C-CA4E-9CC5-9FED493EF3BE}">
      <dgm:prSet custT="1"/>
      <dgm:spPr/>
      <dgm:t>
        <a:bodyPr/>
        <a:lstStyle/>
        <a:p>
          <a:r>
            <a:rPr lang="en-US" sz="1000" b="0" i="0" u="none" dirty="0" smtClean="0"/>
            <a:t>Integrated Modeling and Performance Studies    </a:t>
          </a:r>
          <a:endParaRPr lang="en-US" sz="1000" dirty="0"/>
        </a:p>
      </dgm:t>
    </dgm:pt>
    <dgm:pt modelId="{280B4ABC-0314-1A4C-BDC6-A6E525EFFC4E}" type="parTrans" cxnId="{F335036E-C03C-E64C-BC61-ECF785DA4D0A}">
      <dgm:prSet/>
      <dgm:spPr/>
      <dgm:t>
        <a:bodyPr/>
        <a:lstStyle/>
        <a:p>
          <a:endParaRPr lang="en-US"/>
        </a:p>
      </dgm:t>
    </dgm:pt>
    <dgm:pt modelId="{555EFB23-5710-3848-BA45-EF66980CCB31}" type="sibTrans" cxnId="{F335036E-C03C-E64C-BC61-ECF785DA4D0A}">
      <dgm:prSet/>
      <dgm:spPr/>
      <dgm:t>
        <a:bodyPr/>
        <a:lstStyle/>
        <a:p>
          <a:endParaRPr lang="en-US"/>
        </a:p>
      </dgm:t>
    </dgm:pt>
    <dgm:pt modelId="{DAD21168-12E9-324C-B9A0-E0A210F42F18}">
      <dgm:prSet custT="1"/>
      <dgm:spPr/>
      <dgm:t>
        <a:bodyPr/>
        <a:lstStyle/>
        <a:p>
          <a:r>
            <a:rPr lang="en-US" sz="1000" dirty="0" smtClean="0"/>
            <a:t>CTF3 </a:t>
          </a:r>
          <a:r>
            <a:rPr lang="en-US" sz="1000" dirty="0" err="1" smtClean="0"/>
            <a:t>Consollidation</a:t>
          </a:r>
          <a:r>
            <a:rPr lang="en-US" sz="1000" dirty="0" smtClean="0"/>
            <a:t> &amp; Upgrades </a:t>
          </a:r>
          <a:endParaRPr lang="en-US" sz="1000" dirty="0"/>
        </a:p>
      </dgm:t>
    </dgm:pt>
    <dgm:pt modelId="{B2FB5C03-9E77-0143-9120-90602726039D}" type="parTrans" cxnId="{CE028EA0-E170-884B-AE49-4FDC310B6B76}">
      <dgm:prSet/>
      <dgm:spPr/>
      <dgm:t>
        <a:bodyPr/>
        <a:lstStyle/>
        <a:p>
          <a:endParaRPr lang="en-US"/>
        </a:p>
      </dgm:t>
    </dgm:pt>
    <dgm:pt modelId="{6A6D5286-F1EB-1342-BB89-7697C1B5B680}" type="sibTrans" cxnId="{CE028EA0-E170-884B-AE49-4FDC310B6B76}">
      <dgm:prSet/>
      <dgm:spPr/>
      <dgm:t>
        <a:bodyPr/>
        <a:lstStyle/>
        <a:p>
          <a:endParaRPr lang="en-US"/>
        </a:p>
      </dgm:t>
    </dgm:pt>
    <dgm:pt modelId="{8D9B9752-A0FC-B042-921C-2A79525E0DB5}" type="pres">
      <dgm:prSet presAssocID="{E2582D27-BDD4-C34D-8E8D-45B52CF828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66215DD-5690-474C-9097-87505C73F7B9}" type="pres">
      <dgm:prSet presAssocID="{E2582D27-BDD4-C34D-8E8D-45B52CF82897}" presName="Name1" presStyleCnt="0"/>
      <dgm:spPr/>
    </dgm:pt>
    <dgm:pt modelId="{02C37743-6625-1841-A3AA-12F7E87E2AB9}" type="pres">
      <dgm:prSet presAssocID="{E2582D27-BDD4-C34D-8E8D-45B52CF82897}" presName="cycle" presStyleCnt="0"/>
      <dgm:spPr/>
    </dgm:pt>
    <dgm:pt modelId="{57BF6E71-97C2-024B-8821-7383BCB7D5B7}" type="pres">
      <dgm:prSet presAssocID="{E2582D27-BDD4-C34D-8E8D-45B52CF82897}" presName="srcNode" presStyleLbl="node1" presStyleIdx="0" presStyleCnt="5"/>
      <dgm:spPr/>
    </dgm:pt>
    <dgm:pt modelId="{198988A0-C7AB-604E-8076-E19D8DE68061}" type="pres">
      <dgm:prSet presAssocID="{E2582D27-BDD4-C34D-8E8D-45B52CF82897}" presName="conn" presStyleLbl="parChTrans1D2" presStyleIdx="0" presStyleCnt="1"/>
      <dgm:spPr/>
      <dgm:t>
        <a:bodyPr/>
        <a:lstStyle/>
        <a:p>
          <a:endParaRPr lang="en-US"/>
        </a:p>
      </dgm:t>
    </dgm:pt>
    <dgm:pt modelId="{444D283B-A7FC-D04B-8C80-64569B86DF64}" type="pres">
      <dgm:prSet presAssocID="{E2582D27-BDD4-C34D-8E8D-45B52CF82897}" presName="extraNode" presStyleLbl="node1" presStyleIdx="0" presStyleCnt="5"/>
      <dgm:spPr/>
    </dgm:pt>
    <dgm:pt modelId="{F524ADEA-A580-C84B-B082-8F92459D202D}" type="pres">
      <dgm:prSet presAssocID="{E2582D27-BDD4-C34D-8E8D-45B52CF82897}" presName="dstNode" presStyleLbl="node1" presStyleIdx="0" presStyleCnt="5"/>
      <dgm:spPr/>
    </dgm:pt>
    <dgm:pt modelId="{561A4180-CB8F-174B-A4CB-A94CAD51B840}" type="pres">
      <dgm:prSet presAssocID="{1103BB63-EA7F-1E4C-856B-E05A9F20E29E}" presName="text_1" presStyleLbl="node1" presStyleIdx="0" presStyleCnt="5" custScaleX="52708" custScaleY="279921" custLinFactNeighborX="-9799" custLinFactNeighborY="47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E515EA-4392-864B-ADC3-900663713016}" type="pres">
      <dgm:prSet presAssocID="{1103BB63-EA7F-1E4C-856B-E05A9F20E29E}" presName="accent_1" presStyleCnt="0"/>
      <dgm:spPr/>
    </dgm:pt>
    <dgm:pt modelId="{A3FC7460-4F11-E34D-ACA7-A2CA263133EF}" type="pres">
      <dgm:prSet presAssocID="{1103BB63-EA7F-1E4C-856B-E05A9F20E29E}" presName="accentRepeatNode" presStyleLbl="solidFgAcc1" presStyleIdx="0" presStyleCnt="5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866D785-DF98-124D-A284-25EB86C5BE14}" type="pres">
      <dgm:prSet presAssocID="{AA9618DE-122A-4E49-97BB-46F78B469315}" presName="text_2" presStyleLbl="node1" presStyleIdx="1" presStyleCnt="5" custScaleX="64743" custScaleY="205478" custLinFactY="42117" custLinFactNeighborX="-5769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DA0BE6-DFCE-954E-90A4-5C8E307ABC26}" type="pres">
      <dgm:prSet presAssocID="{AA9618DE-122A-4E49-97BB-46F78B469315}" presName="accent_2" presStyleCnt="0"/>
      <dgm:spPr/>
    </dgm:pt>
    <dgm:pt modelId="{97C737D5-8DDE-5148-9230-0C7D51582EC6}" type="pres">
      <dgm:prSet presAssocID="{AA9618DE-122A-4E49-97BB-46F78B469315}" presName="accentRepeatNode" presStyleLbl="solidFgAcc1" presStyleIdx="1" presStyleCnt="5" custLinFactY="22746" custLinFactNeighborX="-8386" custLinFactNeighborY="1000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C160E5-40B8-F548-8BDC-13B9F6509506}" type="pres">
      <dgm:prSet presAssocID="{BBFC5027-AE5A-C649-B66D-3C159E8552B0}" presName="text_3" presStyleLbl="node1" presStyleIdx="2" presStyleCnt="5" custScaleX="53384" custScaleY="162437" custLinFactY="-76318" custLinFactNeighborX="15506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F32A-751C-AB43-8BAF-E6741D9927E4}" type="pres">
      <dgm:prSet presAssocID="{BBFC5027-AE5A-C649-B66D-3C159E8552B0}" presName="accent_3" presStyleCnt="0"/>
      <dgm:spPr/>
    </dgm:pt>
    <dgm:pt modelId="{5AD48D52-743D-9848-B203-2E2B439A9D3B}" type="pres">
      <dgm:prSet presAssocID="{BBFC5027-AE5A-C649-B66D-3C159E8552B0}" presName="accentRepeatNode" presStyleLbl="solidFgAcc1" presStyleIdx="2" presStyleCnt="5" custLinFactY="-17742" custLinFactNeighborX="-2044" custLinFactNeighborY="-1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76DB970-F9E1-804E-B818-F230944D8DED}" type="pres">
      <dgm:prSet presAssocID="{BEEC72FF-50AA-644E-996A-95E9CFDE4047}" presName="text_4" presStyleLbl="node1" presStyleIdx="3" presStyleCnt="5" custScaleX="52381" custScaleY="208446" custLinFactNeighborX="16201" custLinFactNeighborY="212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267875-D9BA-B942-8C99-6F4E47938EE9}" type="pres">
      <dgm:prSet presAssocID="{BEEC72FF-50AA-644E-996A-95E9CFDE4047}" presName="accent_4" presStyleCnt="0"/>
      <dgm:spPr/>
    </dgm:pt>
    <dgm:pt modelId="{41BD5E59-5741-B745-90AE-F78A3542C559}" type="pres">
      <dgm:prSet presAssocID="{BEEC72FF-50AA-644E-996A-95E9CFDE4047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877E6625-C38A-F244-8A30-BB155EC39E23}" type="pres">
      <dgm:prSet presAssocID="{BCC9B3D7-FEC2-5248-A23E-747A82883CBC}" presName="text_5" presStyleLbl="node1" presStyleIdx="4" presStyleCnt="5" custScaleX="67674" custLinFactNeighborY="181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BF2066-D851-AB4C-99C0-8F8448D18C27}" type="pres">
      <dgm:prSet presAssocID="{BCC9B3D7-FEC2-5248-A23E-747A82883CBC}" presName="accent_5" presStyleCnt="0"/>
      <dgm:spPr/>
    </dgm:pt>
    <dgm:pt modelId="{3D86B1DA-3CAC-2141-9041-9B8F2497C5E4}" type="pres">
      <dgm:prSet presAssocID="{BCC9B3D7-FEC2-5248-A23E-747A82883CBC}" presName="accentRepeatNode" presStyleLbl="solidFgAcc1" presStyleIdx="4" presStyleCnt="5"/>
      <dgm:spPr>
        <a:blipFill rotWithShape="0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F5EE9423-AB62-494B-B9FA-43C73B3DF0B5}" type="presOf" srcId="{B5BAE6BC-9120-CA4D-B695-ACC076A138BA}" destId="{64C160E5-40B8-F548-8BDC-13B9F6509506}" srcOrd="0" destOrd="5" presId="urn:microsoft.com/office/officeart/2008/layout/VerticalCurvedList"/>
    <dgm:cxn modelId="{74EA7E99-8135-9A42-817E-B2A7156A124A}" type="presOf" srcId="{A9D78871-70B8-1642-B202-BFA27ABA2081}" destId="{561A4180-CB8F-174B-A4CB-A94CAD51B840}" srcOrd="0" destOrd="3" presId="urn:microsoft.com/office/officeart/2008/layout/VerticalCurvedList"/>
    <dgm:cxn modelId="{36016C83-D179-DD43-97A0-F305BE7E6235}" type="presOf" srcId="{38E92390-F38A-4747-AA14-15B880AC4E58}" destId="{9866D785-DF98-124D-A284-25EB86C5BE14}" srcOrd="0" destOrd="4" presId="urn:microsoft.com/office/officeart/2008/layout/VerticalCurvedList"/>
    <dgm:cxn modelId="{89B6E295-D45B-A04F-AC22-903AC47F8720}" type="presOf" srcId="{FAB4E486-5DC4-D044-8ACC-FE1E8FCB3E4C}" destId="{561A4180-CB8F-174B-A4CB-A94CAD51B840}" srcOrd="0" destOrd="11" presId="urn:microsoft.com/office/officeart/2008/layout/VerticalCurvedList"/>
    <dgm:cxn modelId="{8B593B57-0698-3F45-B015-E16362B4B9E2}" srcId="{1103BB63-EA7F-1E4C-856B-E05A9F20E29E}" destId="{12762CFE-B369-0A45-A91C-C67970F14CC5}" srcOrd="7" destOrd="0" parTransId="{E12CA09A-104B-2146-BD49-04131ECDD525}" sibTransId="{C65F90D9-62E3-3D40-A52A-5FEA4E2CCB9C}"/>
    <dgm:cxn modelId="{7CB7EAE5-CA75-D34B-98C0-7083E2EE648D}" type="presOf" srcId="{ABD90B0E-4D6C-B04E-A555-4DB9CF8C9346}" destId="{561A4180-CB8F-174B-A4CB-A94CAD51B840}" srcOrd="0" destOrd="9" presId="urn:microsoft.com/office/officeart/2008/layout/VerticalCurvedList"/>
    <dgm:cxn modelId="{FC75B8B1-8414-564D-A705-542845F935EF}" srcId="{E2582D27-BDD4-C34D-8E8D-45B52CF82897}" destId="{AA9618DE-122A-4E49-97BB-46F78B469315}" srcOrd="1" destOrd="0" parTransId="{2C4F2F06-F734-1344-B400-FD0E8269B5F0}" sibTransId="{5D12F87D-0B91-5545-BAB5-749682506676}"/>
    <dgm:cxn modelId="{5952073D-B976-074B-86B6-A4846BFE02F9}" type="presOf" srcId="{D6B70D95-8293-0845-BB23-F9924AD4858D}" destId="{476DB970-F9E1-804E-B818-F230944D8DED}" srcOrd="0" destOrd="1" presId="urn:microsoft.com/office/officeart/2008/layout/VerticalCurvedList"/>
    <dgm:cxn modelId="{81DD9FBC-07E9-6E41-9E45-AD0B59A2CD5A}" type="presOf" srcId="{12762CFE-B369-0A45-A91C-C67970F14CC5}" destId="{561A4180-CB8F-174B-A4CB-A94CAD51B840}" srcOrd="0" destOrd="8" presId="urn:microsoft.com/office/officeart/2008/layout/VerticalCurvedList"/>
    <dgm:cxn modelId="{C4DB80FB-9216-AD49-8E26-EC87459C5E43}" srcId="{BCC9B3D7-FEC2-5248-A23E-747A82883CBC}" destId="{05A5AB80-C1B2-B64F-B97A-E5C7203221AC}" srcOrd="0" destOrd="0" parTransId="{949A6E87-79FD-1346-A55A-886046FAB438}" sibTransId="{53388694-F45D-C04C-987D-C75D699A0053}"/>
    <dgm:cxn modelId="{DBF92557-48AF-F344-AFA4-E0C65D335CB6}" type="presOf" srcId="{AA5F49CE-D4CA-C74D-90EF-7539C924F72D}" destId="{476DB970-F9E1-804E-B818-F230944D8DED}" srcOrd="0" destOrd="4" presId="urn:microsoft.com/office/officeart/2008/layout/VerticalCurvedList"/>
    <dgm:cxn modelId="{D5AB51CD-9E8B-3E40-956C-FEF842AC3A29}" type="presOf" srcId="{917E3409-A77B-D049-816A-FE129AE500B6}" destId="{64C160E5-40B8-F548-8BDC-13B9F6509506}" srcOrd="0" destOrd="2" presId="urn:microsoft.com/office/officeart/2008/layout/VerticalCurvedList"/>
    <dgm:cxn modelId="{A1E6B667-62D2-8949-BBF7-F93EC2B9C260}" srcId="{BBFC5027-AE5A-C649-B66D-3C159E8552B0}" destId="{BEB76E71-F16F-CB40-9F34-3B46BA1106D4}" srcOrd="5" destOrd="0" parTransId="{F2502AE7-DAC2-8848-A3EE-F31B1A7415EE}" sibTransId="{BD689FC2-9E16-B34A-8F28-45871E7F2B00}"/>
    <dgm:cxn modelId="{F675330A-1190-B242-BBCB-85AC07E437A1}" type="presOf" srcId="{DAD21168-12E9-324C-B9A0-E0A210F42F18}" destId="{9866D785-DF98-124D-A284-25EB86C5BE14}" srcOrd="0" destOrd="1" presId="urn:microsoft.com/office/officeart/2008/layout/VerticalCurvedList"/>
    <dgm:cxn modelId="{C96750FD-9830-3044-8174-7DDC1A0903E4}" type="presOf" srcId="{9119BBC0-A80E-244A-A612-14DDC021AF2A}" destId="{9866D785-DF98-124D-A284-25EB86C5BE14}" srcOrd="0" destOrd="5" presId="urn:microsoft.com/office/officeart/2008/layout/VerticalCurvedList"/>
    <dgm:cxn modelId="{C043185C-76D9-7349-9461-D3C12B9918EB}" srcId="{1103BB63-EA7F-1E4C-856B-E05A9F20E29E}" destId="{FAB4E486-5DC4-D044-8ACC-FE1E8FCB3E4C}" srcOrd="10" destOrd="0" parTransId="{C52B4739-67DA-A743-B6E3-72CF43E400C2}" sibTransId="{7CA814EB-A36F-C14F-B587-CC00300866D0}"/>
    <dgm:cxn modelId="{DF58DDBF-665D-F04E-B880-B18DD9C0BB61}" type="presOf" srcId="{93503AA0-7867-0C49-A493-773459E0B501}" destId="{64C160E5-40B8-F548-8BDC-13B9F6509506}" srcOrd="0" destOrd="3" presId="urn:microsoft.com/office/officeart/2008/layout/VerticalCurvedList"/>
    <dgm:cxn modelId="{CC2B5032-81C9-4D48-A753-3D9017C27CA0}" type="presOf" srcId="{B06E69DF-6685-4F41-BA75-4056F0C878FF}" destId="{9866D785-DF98-124D-A284-25EB86C5BE14}" srcOrd="0" destOrd="7" presId="urn:microsoft.com/office/officeart/2008/layout/VerticalCurvedList"/>
    <dgm:cxn modelId="{2CEB8B2C-7652-7447-937C-87B009987737}" type="presOf" srcId="{BCC9B3D7-FEC2-5248-A23E-747A82883CBC}" destId="{877E6625-C38A-F244-8A30-BB155EC39E23}" srcOrd="0" destOrd="0" presId="urn:microsoft.com/office/officeart/2008/layout/VerticalCurvedList"/>
    <dgm:cxn modelId="{D9F914BE-BFA8-004C-A5BD-9CFF51D212B6}" srcId="{BBFC5027-AE5A-C649-B66D-3C159E8552B0}" destId="{917E3409-A77B-D049-816A-FE129AE500B6}" srcOrd="1" destOrd="0" parTransId="{AD2A87B4-AB2A-FC4D-A873-24D7734ECC9A}" sibTransId="{F0C29499-64B5-D84F-9889-03257AC5C3FA}"/>
    <dgm:cxn modelId="{981E7A5F-D904-3148-93BE-7F4BCBF855E7}" type="presOf" srcId="{9A66590E-7F17-C44C-A13E-BC68F852AB0F}" destId="{561A4180-CB8F-174B-A4CB-A94CAD51B840}" srcOrd="0" destOrd="1" presId="urn:microsoft.com/office/officeart/2008/layout/VerticalCurvedList"/>
    <dgm:cxn modelId="{6CD5D2B8-04E2-A444-9640-8FFF0A1737BD}" srcId="{AA9618DE-122A-4E49-97BB-46F78B469315}" destId="{B1C93A61-18D5-EC41-9325-4BA4377BFA9A}" srcOrd="2" destOrd="0" parTransId="{59FC4446-0453-EA4E-9CDC-4313D6653D91}" sibTransId="{796DF4BB-73B0-DF42-9360-FE1598DD0C97}"/>
    <dgm:cxn modelId="{0BC524CB-36D7-BB43-958A-0549043447BE}" type="presOf" srcId="{2B0E03E1-42C4-0443-8411-03185D77CD92}" destId="{476DB970-F9E1-804E-B818-F230944D8DED}" srcOrd="0" destOrd="7" presId="urn:microsoft.com/office/officeart/2008/layout/VerticalCurvedList"/>
    <dgm:cxn modelId="{312548EF-4B0B-3C42-91FF-4D91BAA90AC3}" srcId="{1103BB63-EA7F-1E4C-856B-E05A9F20E29E}" destId="{C72AAB83-D29F-D140-B2AC-5049E6E0C1E9}" srcOrd="11" destOrd="0" parTransId="{2B4C5F8C-B8DC-904A-9FCD-D0FCB8D93027}" sibTransId="{35C88431-88BD-0C4E-B9B3-D3A2E0ACF8E7}"/>
    <dgm:cxn modelId="{301C2E1B-BC11-EF46-AD57-E63762632ED5}" srcId="{E2582D27-BDD4-C34D-8E8D-45B52CF82897}" destId="{BEEC72FF-50AA-644E-996A-95E9CFDE4047}" srcOrd="3" destOrd="0" parTransId="{4F4077B1-B8DD-3747-8574-25AD504C852F}" sibTransId="{C9B4D61A-2AA2-D04F-9F7F-30324A4EB3BC}"/>
    <dgm:cxn modelId="{E3E5EF38-FBFD-E540-83E1-F69A87A88AF8}" type="presOf" srcId="{EFD84110-9507-5F41-8BAB-6AC88252F11C}" destId="{9866D785-DF98-124D-A284-25EB86C5BE14}" srcOrd="0" destOrd="8" presId="urn:microsoft.com/office/officeart/2008/layout/VerticalCurvedList"/>
    <dgm:cxn modelId="{94C4B7F7-57A9-1B47-9C71-AAF8E0EA3B79}" type="presOf" srcId="{06941BBC-F51A-0A4F-AD75-E0F517FFE70D}" destId="{877E6625-C38A-F244-8A30-BB155EC39E23}" srcOrd="0" destOrd="3" presId="urn:microsoft.com/office/officeart/2008/layout/VerticalCurvedList"/>
    <dgm:cxn modelId="{1BF5A73C-0E3B-E640-AE62-6F92BA2E5F5A}" type="presOf" srcId="{BEEC72FF-50AA-644E-996A-95E9CFDE4047}" destId="{476DB970-F9E1-804E-B818-F230944D8DED}" srcOrd="0" destOrd="0" presId="urn:microsoft.com/office/officeart/2008/layout/VerticalCurvedList"/>
    <dgm:cxn modelId="{CE028EA0-E170-884B-AE49-4FDC310B6B76}" srcId="{AA9618DE-122A-4E49-97BB-46F78B469315}" destId="{DAD21168-12E9-324C-B9A0-E0A210F42F18}" srcOrd="0" destOrd="0" parTransId="{B2FB5C03-9E77-0143-9120-90602726039D}" sibTransId="{6A6D5286-F1EB-1342-BB89-7697C1B5B680}"/>
    <dgm:cxn modelId="{AFB8E94C-BD01-034D-8568-0F95402552B1}" srcId="{BEEC72FF-50AA-644E-996A-95E9CFDE4047}" destId="{D4AD068C-7C87-DD47-A255-710FA907AC8F}" srcOrd="7" destOrd="0" parTransId="{3019805C-2E5B-A44E-AE65-F2B83A1C6106}" sibTransId="{82D1A0D5-E3A1-B54E-AD42-BBB7F57640FF}"/>
    <dgm:cxn modelId="{CC6E97B5-5EBF-1F44-9BA6-93DD83AE1D41}" srcId="{BBFC5027-AE5A-C649-B66D-3C159E8552B0}" destId="{128391D7-7C37-614B-8256-3134CF8156AB}" srcOrd="3" destOrd="0" parTransId="{89F495CA-0CC8-384F-BEC8-97D30AFF2D83}" sibTransId="{F2F48020-B188-C84F-948F-A8249580FA12}"/>
    <dgm:cxn modelId="{3A8EBA49-3829-AC4F-B86C-F2BC1A506792}" srcId="{AA9618DE-122A-4E49-97BB-46F78B469315}" destId="{38E92390-F38A-4747-AA14-15B880AC4E58}" srcOrd="3" destOrd="0" parTransId="{7F18B2BA-A02B-8B43-B41D-ACB552CBCB68}" sibTransId="{D6E9784C-07C4-FB42-BBBA-9C92AB61A42D}"/>
    <dgm:cxn modelId="{F28E7D99-21D5-CF42-AB57-BBB32F41DF82}" type="presOf" srcId="{EA15C795-1E1D-5A40-AC21-A606F76185B9}" destId="{561A4180-CB8F-174B-A4CB-A94CAD51B840}" srcOrd="0" destOrd="4" presId="urn:microsoft.com/office/officeart/2008/layout/VerticalCurvedList"/>
    <dgm:cxn modelId="{E77FB559-9DC5-D448-9E53-994232336E81}" srcId="{BEEC72FF-50AA-644E-996A-95E9CFDE4047}" destId="{58766DDD-56F9-1743-B72B-31B51580FC4A}" srcOrd="2" destOrd="0" parTransId="{71E4D3F6-5860-6349-A06C-8657513503FC}" sibTransId="{D7AC8F62-801F-374A-BA0C-40551E459A7E}"/>
    <dgm:cxn modelId="{4E4D8709-C0AA-2B48-8D60-63ABF896A002}" type="presOf" srcId="{58766DDD-56F9-1743-B72B-31B51580FC4A}" destId="{476DB970-F9E1-804E-B818-F230944D8DED}" srcOrd="0" destOrd="3" presId="urn:microsoft.com/office/officeart/2008/layout/VerticalCurvedList"/>
    <dgm:cxn modelId="{F31655A5-25A0-FE44-AC8E-A793DCCDAE1C}" srcId="{1103BB63-EA7F-1E4C-856B-E05A9F20E29E}" destId="{9A66590E-7F17-C44C-A13E-BC68F852AB0F}" srcOrd="0" destOrd="0" parTransId="{7F87D242-D39C-5349-A391-4F592C7F9D2A}" sibTransId="{2C38FF2B-1D81-B64F-9A3D-7A9B5F900FC1}"/>
    <dgm:cxn modelId="{F335036E-C03C-E64C-BC61-ECF785DA4D0A}" srcId="{1103BB63-EA7F-1E4C-856B-E05A9F20E29E}" destId="{62586DD2-B37C-CA4E-9CC5-9FED493EF3BE}" srcOrd="1" destOrd="0" parTransId="{280B4ABC-0314-1A4C-BDC6-A6E525EFFC4E}" sibTransId="{555EFB23-5710-3848-BA45-EF66980CCB31}"/>
    <dgm:cxn modelId="{96748EF0-D9E6-DE47-8BD2-CC76DC53820E}" srcId="{AA9618DE-122A-4E49-97BB-46F78B469315}" destId="{08CAC49B-CCFE-E249-8323-A694A4650D85}" srcOrd="1" destOrd="0" parTransId="{734D34F7-3CC5-584B-AACB-CCDEB741598E}" sibTransId="{BB855ECA-4C37-2D4E-8E9A-C5AF645FA66D}"/>
    <dgm:cxn modelId="{E0FE8D52-631C-4D4E-B13D-BD3F5F2E363F}" type="presOf" srcId="{74074712-B2B7-CE46-AE77-6900862E840D}" destId="{476DB970-F9E1-804E-B818-F230944D8DED}" srcOrd="0" destOrd="5" presId="urn:microsoft.com/office/officeart/2008/layout/VerticalCurvedList"/>
    <dgm:cxn modelId="{AAEB3DE6-1AFD-9447-82C4-63AE31CF9AE2}" srcId="{BEEC72FF-50AA-644E-996A-95E9CFDE4047}" destId="{4BE2B549-2A35-474F-8BE2-C73CA215BAF1}" srcOrd="9" destOrd="0" parTransId="{7FF3B16A-7DC0-5D43-B876-E632FCA8C6E9}" sibTransId="{A220ABE5-78B9-E14D-AE74-E3CA5ABD380B}"/>
    <dgm:cxn modelId="{890FF95D-2DCC-D148-B67C-56D7C1011F67}" srcId="{AA9618DE-122A-4E49-97BB-46F78B469315}" destId="{9119BBC0-A80E-244A-A612-14DDC021AF2A}" srcOrd="4" destOrd="0" parTransId="{75D00965-BE78-AD4C-9B29-A212958F43E1}" sibTransId="{87D8BEB6-A6ED-CC4C-8D02-BE43F6E6D459}"/>
    <dgm:cxn modelId="{6E51397A-F3AB-5046-89A9-7EB47E414A2C}" type="presOf" srcId="{51B0261C-F5BC-AE49-AF73-075A5D419105}" destId="{561A4180-CB8F-174B-A4CB-A94CAD51B840}" srcOrd="0" destOrd="6" presId="urn:microsoft.com/office/officeart/2008/layout/VerticalCurvedList"/>
    <dgm:cxn modelId="{C2DD7EAE-DAE0-964E-96C6-D70DD4ABF391}" srcId="{BEEC72FF-50AA-644E-996A-95E9CFDE4047}" destId="{2B0E03E1-42C4-0443-8411-03185D77CD92}" srcOrd="6" destOrd="0" parTransId="{2E5ABC3B-F039-D448-995F-0058D5FC9481}" sibTransId="{239301FA-DA03-4942-98E1-8480F89D758F}"/>
    <dgm:cxn modelId="{6117AD99-40AA-DE44-B0F9-232500C31AF1}" srcId="{BEEC72FF-50AA-644E-996A-95E9CFDE4047}" destId="{74074712-B2B7-CE46-AE77-6900862E840D}" srcOrd="4" destOrd="0" parTransId="{E5BCD9EC-519F-794B-9C7D-FFAEF65A5B0A}" sibTransId="{86C3FE87-D7D1-264D-ADA4-0A5ECA4EAA74}"/>
    <dgm:cxn modelId="{E603BB5A-D4D2-C94B-85A9-A05E729F1169}" srcId="{AA9618DE-122A-4E49-97BB-46F78B469315}" destId="{B06E69DF-6685-4F41-BA75-4056F0C878FF}" srcOrd="6" destOrd="0" parTransId="{C85423DD-5F0C-364B-9BBC-2EFCE6037BE4}" sibTransId="{69103587-5A1A-7947-B3AA-02BF57BE259A}"/>
    <dgm:cxn modelId="{5E02250C-37B6-2447-99F5-97A5D30A1A9C}" srcId="{BBFC5027-AE5A-C649-B66D-3C159E8552B0}" destId="{B5BAE6BC-9120-CA4D-B695-ACC076A138BA}" srcOrd="4" destOrd="0" parTransId="{8D3640FB-F83D-1F4A-BBEE-86BE770F81EA}" sibTransId="{389836A5-B758-D847-B822-1CA6C349D3DD}"/>
    <dgm:cxn modelId="{D8C4E1A8-68C5-E646-9D98-0FDF8A8B3657}" type="presOf" srcId="{E2582D27-BDD4-C34D-8E8D-45B52CF82897}" destId="{8D9B9752-A0FC-B042-921C-2A79525E0DB5}" srcOrd="0" destOrd="0" presId="urn:microsoft.com/office/officeart/2008/layout/VerticalCurvedList"/>
    <dgm:cxn modelId="{DE0358F0-498F-9146-BE2E-8D3BC608E219}" type="presOf" srcId="{566F93A7-9372-5946-B1FA-07B0D3DDF95A}" destId="{476DB970-F9E1-804E-B818-F230944D8DED}" srcOrd="0" destOrd="6" presId="urn:microsoft.com/office/officeart/2008/layout/VerticalCurvedList"/>
    <dgm:cxn modelId="{86BC6BC7-FAB0-284C-B436-EFCDA9853426}" type="presOf" srcId="{C72AAB83-D29F-D140-B2AC-5049E6E0C1E9}" destId="{561A4180-CB8F-174B-A4CB-A94CAD51B840}" srcOrd="0" destOrd="12" presId="urn:microsoft.com/office/officeart/2008/layout/VerticalCurvedList"/>
    <dgm:cxn modelId="{8074E4DF-537D-8047-BBEE-B155D5F3806D}" type="presOf" srcId="{12C1800E-4AE8-C644-9187-8BD82BFD469C}" destId="{476DB970-F9E1-804E-B818-F230944D8DED}" srcOrd="0" destOrd="9" presId="urn:microsoft.com/office/officeart/2008/layout/VerticalCurvedList"/>
    <dgm:cxn modelId="{92C6A22C-0805-BE41-A641-22899C9CEE4E}" srcId="{1103BB63-EA7F-1E4C-856B-E05A9F20E29E}" destId="{ECF3853E-3F1A-9A48-B555-50B229D3FC86}" srcOrd="9" destOrd="0" parTransId="{AA560A81-7A5F-1A47-BDCD-379F6BF7F404}" sibTransId="{3A75ABE7-5DB8-B844-8B41-262D30C5CBF3}"/>
    <dgm:cxn modelId="{83345724-93FF-FF49-9F0C-BA6C1335BE39}" type="presOf" srcId="{EDF8856B-6DAD-5E47-A0AC-34D54FFE506D}" destId="{64C160E5-40B8-F548-8BDC-13B9F6509506}" srcOrd="0" destOrd="1" presId="urn:microsoft.com/office/officeart/2008/layout/VerticalCurvedList"/>
    <dgm:cxn modelId="{AC75B0DF-FAF1-0D40-B870-BFCF52223672}" srcId="{BEEC72FF-50AA-644E-996A-95E9CFDE4047}" destId="{D6B70D95-8293-0845-BB23-F9924AD4858D}" srcOrd="0" destOrd="0" parTransId="{6AFC2EEA-69CF-DD4B-A874-01F982BF909F}" sibTransId="{638E6CEC-E579-3740-80C9-4022DE67FEFA}"/>
    <dgm:cxn modelId="{1BC3CBC9-6312-EF41-8BD7-3F404C3EDA89}" type="presOf" srcId="{C63ABF8A-B6BA-1845-BDF6-9AFA82FF6885}" destId="{9866D785-DF98-124D-A284-25EB86C5BE14}" srcOrd="0" destOrd="6" presId="urn:microsoft.com/office/officeart/2008/layout/VerticalCurvedList"/>
    <dgm:cxn modelId="{549B4EE4-1BA7-EA42-AF4F-95181109F212}" srcId="{AA9618DE-122A-4E49-97BB-46F78B469315}" destId="{EFD84110-9507-5F41-8BAB-6AC88252F11C}" srcOrd="7" destOrd="0" parTransId="{870A6956-19AC-F541-9805-E85BE3726D0D}" sibTransId="{32412628-82D8-D14B-B9EC-59B0E2B96ECF}"/>
    <dgm:cxn modelId="{462D8B05-5FCF-8B4E-9BF0-A176463486EF}" type="presOf" srcId="{05A5AB80-C1B2-B64F-B97A-E5C7203221AC}" destId="{877E6625-C38A-F244-8A30-BB155EC39E23}" srcOrd="0" destOrd="1" presId="urn:microsoft.com/office/officeart/2008/layout/VerticalCurvedList"/>
    <dgm:cxn modelId="{6F24A5A2-D1F6-E841-84B2-AC95296FD463}" srcId="{BEEC72FF-50AA-644E-996A-95E9CFDE4047}" destId="{12C1800E-4AE8-C644-9187-8BD82BFD469C}" srcOrd="8" destOrd="0" parTransId="{6D2E7EC6-A838-1C43-B1E5-2F52B2B82D46}" sibTransId="{06566C35-D2F7-7243-AA1C-C7F287445FFA}"/>
    <dgm:cxn modelId="{7B1C69BB-0FFA-084D-BD52-8E9EEAA42B52}" type="presOf" srcId="{2C38FF2B-1D81-B64F-9A3D-7A9B5F900FC1}" destId="{198988A0-C7AB-604E-8076-E19D8DE68061}" srcOrd="0" destOrd="0" presId="urn:microsoft.com/office/officeart/2008/layout/VerticalCurvedList"/>
    <dgm:cxn modelId="{DB30F6DA-925A-4942-AFD5-3EA5601B03E1}" srcId="{E2582D27-BDD4-C34D-8E8D-45B52CF82897}" destId="{BBFC5027-AE5A-C649-B66D-3C159E8552B0}" srcOrd="2" destOrd="0" parTransId="{32222098-D0FE-D242-8DFA-B6F7F6841097}" sibTransId="{DF29CA23-06CC-E249-8964-863947ABC6A8}"/>
    <dgm:cxn modelId="{B3506D8C-F7BA-3F48-9E78-17CDAD569DD4}" type="presOf" srcId="{B1C93A61-18D5-EC41-9325-4BA4377BFA9A}" destId="{9866D785-DF98-124D-A284-25EB86C5BE14}" srcOrd="0" destOrd="3" presId="urn:microsoft.com/office/officeart/2008/layout/VerticalCurvedList"/>
    <dgm:cxn modelId="{7A7B1F84-797A-6447-9C00-4B6C6ED64155}" srcId="{E2582D27-BDD4-C34D-8E8D-45B52CF82897}" destId="{BCC9B3D7-FEC2-5248-A23E-747A82883CBC}" srcOrd="4" destOrd="0" parTransId="{6397AD22-D930-6744-9544-FB9E254C1B2C}" sibTransId="{9BDD094C-FB60-4E42-A9FB-93005E6DE2CB}"/>
    <dgm:cxn modelId="{37F2D201-B86C-5244-9410-B86EF11A1D54}" srcId="{1103BB63-EA7F-1E4C-856B-E05A9F20E29E}" destId="{ED314341-65F6-D442-ACD4-88E47A59521F}" srcOrd="4" destOrd="0" parTransId="{4190B674-6F14-D34C-A95A-7A569F672A38}" sibTransId="{2C3E31A7-FFF1-5A4B-8C30-F4F5D52EA569}"/>
    <dgm:cxn modelId="{3536423E-9954-F641-A538-54087D7B21DE}" type="presOf" srcId="{BBB6113C-F277-B049-8BFD-54C93ED7D48F}" destId="{561A4180-CB8F-174B-A4CB-A94CAD51B840}" srcOrd="0" destOrd="7" presId="urn:microsoft.com/office/officeart/2008/layout/VerticalCurvedList"/>
    <dgm:cxn modelId="{E02474A3-7C75-7042-8E7B-3CAAD89D075D}" srcId="{BCC9B3D7-FEC2-5248-A23E-747A82883CBC}" destId="{2E915D62-77F6-2644-8F0D-4201199E08F1}" srcOrd="1" destOrd="0" parTransId="{EF2FA5DC-CA7A-BB44-8C8B-446BF316090A}" sibTransId="{78B3EF0D-BDFF-814F-A6CD-CB29510A48DC}"/>
    <dgm:cxn modelId="{00245062-7255-9643-952D-F28F54801F88}" srcId="{BBFC5027-AE5A-C649-B66D-3C159E8552B0}" destId="{93503AA0-7867-0C49-A493-773459E0B501}" srcOrd="2" destOrd="0" parTransId="{5B1CC7BD-BF9B-DD49-8264-E7DBE2CE2C30}" sibTransId="{296A40F2-7F7A-5A45-BB9A-06B3FA43A5CC}"/>
    <dgm:cxn modelId="{DA3C1D62-9562-D648-A5AD-BF532B4C01A7}" type="presOf" srcId="{62586DD2-B37C-CA4E-9CC5-9FED493EF3BE}" destId="{561A4180-CB8F-174B-A4CB-A94CAD51B840}" srcOrd="0" destOrd="2" presId="urn:microsoft.com/office/officeart/2008/layout/VerticalCurvedList"/>
    <dgm:cxn modelId="{A45293D4-3ACD-5F4F-8E03-393F8AD4D8D8}" srcId="{1103BB63-EA7F-1E4C-856B-E05A9F20E29E}" destId="{ABD90B0E-4D6C-B04E-A555-4DB9CF8C9346}" srcOrd="8" destOrd="0" parTransId="{BF9D637E-CA60-FF49-883A-C2F30EABD3EB}" sibTransId="{BA4C3A3F-CE68-4B4E-98E3-B235BB141AD3}"/>
    <dgm:cxn modelId="{CC5C58FC-621F-DD42-AA03-61AADC7BC09C}" type="presOf" srcId="{D4AD068C-7C87-DD47-A255-710FA907AC8F}" destId="{476DB970-F9E1-804E-B818-F230944D8DED}" srcOrd="0" destOrd="8" presId="urn:microsoft.com/office/officeart/2008/layout/VerticalCurvedList"/>
    <dgm:cxn modelId="{EA8A5D87-3D97-D64D-9EEC-E551FDD44693}" type="presOf" srcId="{ECF3853E-3F1A-9A48-B555-50B229D3FC86}" destId="{561A4180-CB8F-174B-A4CB-A94CAD51B840}" srcOrd="0" destOrd="10" presId="urn:microsoft.com/office/officeart/2008/layout/VerticalCurvedList"/>
    <dgm:cxn modelId="{34E27DF1-BE3E-A24A-AC21-E0DE55DCF561}" srcId="{BEEC72FF-50AA-644E-996A-95E9CFDE4047}" destId="{B2E4CCDA-B5FF-E14E-B6FD-4898E0692E66}" srcOrd="1" destOrd="0" parTransId="{E577EE9B-D2D8-4849-BB59-B6E2363DB90A}" sibTransId="{0B7515CF-D255-3549-ABF3-DE505994A970}"/>
    <dgm:cxn modelId="{E95C82B5-6192-9A42-A6BE-9F30D57F86BF}" srcId="{E2582D27-BDD4-C34D-8E8D-45B52CF82897}" destId="{1103BB63-EA7F-1E4C-856B-E05A9F20E29E}" srcOrd="0" destOrd="0" parTransId="{435ED7D4-85DA-E84B-A770-3134D09B0F7B}" sibTransId="{477B01C6-4305-FF4D-A6EC-544B962AEDB2}"/>
    <dgm:cxn modelId="{A5BEEF66-D54C-E047-9F8C-6D661AB135E4}" type="presOf" srcId="{BEB76E71-F16F-CB40-9F34-3B46BA1106D4}" destId="{64C160E5-40B8-F548-8BDC-13B9F6509506}" srcOrd="0" destOrd="6" presId="urn:microsoft.com/office/officeart/2008/layout/VerticalCurvedList"/>
    <dgm:cxn modelId="{2DC1E8D4-7D99-A141-8EE0-0066CB4D3B87}" type="presOf" srcId="{AA9618DE-122A-4E49-97BB-46F78B469315}" destId="{9866D785-DF98-124D-A284-25EB86C5BE14}" srcOrd="0" destOrd="0" presId="urn:microsoft.com/office/officeart/2008/layout/VerticalCurvedList"/>
    <dgm:cxn modelId="{3C33B32B-1408-B64E-B8DA-210491FF6AF9}" srcId="{1103BB63-EA7F-1E4C-856B-E05A9F20E29E}" destId="{51B0261C-F5BC-AE49-AF73-075A5D419105}" srcOrd="5" destOrd="0" parTransId="{5E25444B-4204-6643-B814-81E75EE91C8E}" sibTransId="{1B9312F9-DFB5-154E-8AD8-53E8DA7530A1}"/>
    <dgm:cxn modelId="{9051F777-48EB-2245-96FB-D613523141A8}" srcId="{1103BB63-EA7F-1E4C-856B-E05A9F20E29E}" destId="{A9D78871-70B8-1642-B202-BFA27ABA2081}" srcOrd="2" destOrd="0" parTransId="{5B8C29A8-E5D5-3C48-AC21-0E536BF2CE1F}" sibTransId="{EA261EF6-96FB-A44D-BE98-7D847F9A327D}"/>
    <dgm:cxn modelId="{FFA81A90-2C86-D344-B2FC-D0E89117CF1C}" srcId="{BEEC72FF-50AA-644E-996A-95E9CFDE4047}" destId="{566F93A7-9372-5946-B1FA-07B0D3DDF95A}" srcOrd="5" destOrd="0" parTransId="{70304DF5-B135-8A4D-B9D4-9FA25A6C67BC}" sibTransId="{DED8DBB6-E066-CD4C-9D9A-8266B0D96CCC}"/>
    <dgm:cxn modelId="{DFD5083B-3098-BD4B-9B88-A03F74607A8A}" type="presOf" srcId="{BBFC5027-AE5A-C649-B66D-3C159E8552B0}" destId="{64C160E5-40B8-F548-8BDC-13B9F6509506}" srcOrd="0" destOrd="0" presId="urn:microsoft.com/office/officeart/2008/layout/VerticalCurvedList"/>
    <dgm:cxn modelId="{C9590B55-F66B-114D-A02D-9B6C3C21B83A}" srcId="{BEEC72FF-50AA-644E-996A-95E9CFDE4047}" destId="{AA5F49CE-D4CA-C74D-90EF-7539C924F72D}" srcOrd="3" destOrd="0" parTransId="{11EA4234-6DB6-8445-99CE-79959F013A0D}" sibTransId="{D1FB6A77-B6E0-684D-ABE5-30F0FEE1082C}"/>
    <dgm:cxn modelId="{051CFF2B-F84F-C141-A23F-7551BBC5AE7D}" type="presOf" srcId="{128391D7-7C37-614B-8256-3134CF8156AB}" destId="{64C160E5-40B8-F548-8BDC-13B9F6509506}" srcOrd="0" destOrd="4" presId="urn:microsoft.com/office/officeart/2008/layout/VerticalCurvedList"/>
    <dgm:cxn modelId="{E2653B29-2839-394D-AF44-CA28D7563F8C}" srcId="{AA9618DE-122A-4E49-97BB-46F78B469315}" destId="{C63ABF8A-B6BA-1845-BDF6-9AFA82FF6885}" srcOrd="5" destOrd="0" parTransId="{C1C58BF8-8F30-2C44-BDD7-48C8F0F87894}" sibTransId="{5E9B1B35-4567-CE48-9E71-D8158F385713}"/>
    <dgm:cxn modelId="{7D21E833-D9B0-9940-9BB4-CA9D36A9ADB6}" type="presOf" srcId="{ED314341-65F6-D442-ACD4-88E47A59521F}" destId="{561A4180-CB8F-174B-A4CB-A94CAD51B840}" srcOrd="0" destOrd="5" presId="urn:microsoft.com/office/officeart/2008/layout/VerticalCurvedList"/>
    <dgm:cxn modelId="{DE7748EC-536F-6842-B188-4E5E13665DF4}" srcId="{1103BB63-EA7F-1E4C-856B-E05A9F20E29E}" destId="{EA15C795-1E1D-5A40-AC21-A606F76185B9}" srcOrd="3" destOrd="0" parTransId="{4CFCBDF4-6BA7-2243-821F-96EFAC63868C}" sibTransId="{D14760CF-22E6-C94D-B312-AA0CD91FA3D4}"/>
    <dgm:cxn modelId="{AE9CD31B-006B-7045-8EB2-754EA6F3524B}" type="presOf" srcId="{B2E4CCDA-B5FF-E14E-B6FD-4898E0692E66}" destId="{476DB970-F9E1-804E-B818-F230944D8DED}" srcOrd="0" destOrd="2" presId="urn:microsoft.com/office/officeart/2008/layout/VerticalCurvedList"/>
    <dgm:cxn modelId="{A6EA11B2-1742-0B47-A616-9A1CACC0A6E4}" srcId="{BBFC5027-AE5A-C649-B66D-3C159E8552B0}" destId="{EDF8856B-6DAD-5E47-A0AC-34D54FFE506D}" srcOrd="0" destOrd="0" parTransId="{E2956E56-DA0E-0A4A-A493-776509694473}" sibTransId="{51A52344-F385-8C43-ABB8-62C3A7FA21E2}"/>
    <dgm:cxn modelId="{0AC58591-4940-574E-8FFA-647488F238AB}" srcId="{1103BB63-EA7F-1E4C-856B-E05A9F20E29E}" destId="{BBB6113C-F277-B049-8BFD-54C93ED7D48F}" srcOrd="6" destOrd="0" parTransId="{11DA305D-3005-0D41-A535-B2D113424B3F}" sibTransId="{D5226003-F993-A44E-A733-BDA7647EE9CD}"/>
    <dgm:cxn modelId="{3EEA8A68-25E5-2049-962C-7033BD77CAB1}" srcId="{BCC9B3D7-FEC2-5248-A23E-747A82883CBC}" destId="{06941BBC-F51A-0A4F-AD75-E0F517FFE70D}" srcOrd="2" destOrd="0" parTransId="{E979BC6F-59FF-7143-852B-CF22CBED0728}" sibTransId="{AD079CDD-9FE5-A742-9848-A20845088F8B}"/>
    <dgm:cxn modelId="{E4985BF1-85EC-1A4C-8AF3-B218CB845990}" type="presOf" srcId="{08CAC49B-CCFE-E249-8323-A694A4650D85}" destId="{9866D785-DF98-124D-A284-25EB86C5BE14}" srcOrd="0" destOrd="2" presId="urn:microsoft.com/office/officeart/2008/layout/VerticalCurvedList"/>
    <dgm:cxn modelId="{CB892805-8FC3-5C4A-B7AF-5E301D9776E8}" type="presOf" srcId="{4BE2B549-2A35-474F-8BE2-C73CA215BAF1}" destId="{476DB970-F9E1-804E-B818-F230944D8DED}" srcOrd="0" destOrd="10" presId="urn:microsoft.com/office/officeart/2008/layout/VerticalCurvedList"/>
    <dgm:cxn modelId="{820446DC-AEF9-5E4B-A821-61BC5D305B93}" type="presOf" srcId="{1103BB63-EA7F-1E4C-856B-E05A9F20E29E}" destId="{561A4180-CB8F-174B-A4CB-A94CAD51B840}" srcOrd="0" destOrd="0" presId="urn:microsoft.com/office/officeart/2008/layout/VerticalCurvedList"/>
    <dgm:cxn modelId="{C163F912-EB8E-0D47-8E41-3E7F9300297E}" type="presOf" srcId="{2E915D62-77F6-2644-8F0D-4201199E08F1}" destId="{877E6625-C38A-F244-8A30-BB155EC39E23}" srcOrd="0" destOrd="2" presId="urn:microsoft.com/office/officeart/2008/layout/VerticalCurvedList"/>
    <dgm:cxn modelId="{6EDFCC38-86DF-6846-ABD3-2F0166BA83FE}" type="presParOf" srcId="{8D9B9752-A0FC-B042-921C-2A79525E0DB5}" destId="{666215DD-5690-474C-9097-87505C73F7B9}" srcOrd="0" destOrd="0" presId="urn:microsoft.com/office/officeart/2008/layout/VerticalCurvedList"/>
    <dgm:cxn modelId="{32BD785D-5D0C-C44A-90DD-4269F218AD1C}" type="presParOf" srcId="{666215DD-5690-474C-9097-87505C73F7B9}" destId="{02C37743-6625-1841-A3AA-12F7E87E2AB9}" srcOrd="0" destOrd="0" presId="urn:microsoft.com/office/officeart/2008/layout/VerticalCurvedList"/>
    <dgm:cxn modelId="{0CBEDE41-9403-4F43-8BAB-725322BAF3CB}" type="presParOf" srcId="{02C37743-6625-1841-A3AA-12F7E87E2AB9}" destId="{57BF6E71-97C2-024B-8821-7383BCB7D5B7}" srcOrd="0" destOrd="0" presId="urn:microsoft.com/office/officeart/2008/layout/VerticalCurvedList"/>
    <dgm:cxn modelId="{CBDB5732-04ED-4247-93CD-968A187640FE}" type="presParOf" srcId="{02C37743-6625-1841-A3AA-12F7E87E2AB9}" destId="{198988A0-C7AB-604E-8076-E19D8DE68061}" srcOrd="1" destOrd="0" presId="urn:microsoft.com/office/officeart/2008/layout/VerticalCurvedList"/>
    <dgm:cxn modelId="{DE9F4641-2D49-DC46-98FA-1054A28EC788}" type="presParOf" srcId="{02C37743-6625-1841-A3AA-12F7E87E2AB9}" destId="{444D283B-A7FC-D04B-8C80-64569B86DF64}" srcOrd="2" destOrd="0" presId="urn:microsoft.com/office/officeart/2008/layout/VerticalCurvedList"/>
    <dgm:cxn modelId="{1A992040-D8DC-2949-A7F9-88CEF3ECDB5D}" type="presParOf" srcId="{02C37743-6625-1841-A3AA-12F7E87E2AB9}" destId="{F524ADEA-A580-C84B-B082-8F92459D202D}" srcOrd="3" destOrd="0" presId="urn:microsoft.com/office/officeart/2008/layout/VerticalCurvedList"/>
    <dgm:cxn modelId="{0EDCB0A6-3433-0743-97A6-B271A3CC73BC}" type="presParOf" srcId="{666215DD-5690-474C-9097-87505C73F7B9}" destId="{561A4180-CB8F-174B-A4CB-A94CAD51B840}" srcOrd="1" destOrd="0" presId="urn:microsoft.com/office/officeart/2008/layout/VerticalCurvedList"/>
    <dgm:cxn modelId="{2E8BCF56-29E3-4F49-9208-48A379391ED7}" type="presParOf" srcId="{666215DD-5690-474C-9097-87505C73F7B9}" destId="{21E515EA-4392-864B-ADC3-900663713016}" srcOrd="2" destOrd="0" presId="urn:microsoft.com/office/officeart/2008/layout/VerticalCurvedList"/>
    <dgm:cxn modelId="{0911D9C7-39E8-504A-A113-0839A2D50C21}" type="presParOf" srcId="{21E515EA-4392-864B-ADC3-900663713016}" destId="{A3FC7460-4F11-E34D-ACA7-A2CA263133EF}" srcOrd="0" destOrd="0" presId="urn:microsoft.com/office/officeart/2008/layout/VerticalCurvedList"/>
    <dgm:cxn modelId="{817E05FF-1CB6-7D4E-8A89-677787A492D2}" type="presParOf" srcId="{666215DD-5690-474C-9097-87505C73F7B9}" destId="{9866D785-DF98-124D-A284-25EB86C5BE14}" srcOrd="3" destOrd="0" presId="urn:microsoft.com/office/officeart/2008/layout/VerticalCurvedList"/>
    <dgm:cxn modelId="{511B86BB-7B0C-A846-8AA5-99C0991B0C21}" type="presParOf" srcId="{666215DD-5690-474C-9097-87505C73F7B9}" destId="{09DA0BE6-DFCE-954E-90A4-5C8E307ABC26}" srcOrd="4" destOrd="0" presId="urn:microsoft.com/office/officeart/2008/layout/VerticalCurvedList"/>
    <dgm:cxn modelId="{8B4D490B-74ED-4C4C-A503-A124BC57B3CA}" type="presParOf" srcId="{09DA0BE6-DFCE-954E-90A4-5C8E307ABC26}" destId="{97C737D5-8DDE-5148-9230-0C7D51582EC6}" srcOrd="0" destOrd="0" presId="urn:microsoft.com/office/officeart/2008/layout/VerticalCurvedList"/>
    <dgm:cxn modelId="{7141A13C-699F-1848-AF45-105EF3424BDB}" type="presParOf" srcId="{666215DD-5690-474C-9097-87505C73F7B9}" destId="{64C160E5-40B8-F548-8BDC-13B9F6509506}" srcOrd="5" destOrd="0" presId="urn:microsoft.com/office/officeart/2008/layout/VerticalCurvedList"/>
    <dgm:cxn modelId="{0589C415-DE71-B243-9CA2-4CA674F2CA47}" type="presParOf" srcId="{666215DD-5690-474C-9097-87505C73F7B9}" destId="{1FB2F32A-751C-AB43-8BAF-E6741D9927E4}" srcOrd="6" destOrd="0" presId="urn:microsoft.com/office/officeart/2008/layout/VerticalCurvedList"/>
    <dgm:cxn modelId="{43B3B64E-8803-374B-A415-067E32B6B769}" type="presParOf" srcId="{1FB2F32A-751C-AB43-8BAF-E6741D9927E4}" destId="{5AD48D52-743D-9848-B203-2E2B439A9D3B}" srcOrd="0" destOrd="0" presId="urn:microsoft.com/office/officeart/2008/layout/VerticalCurvedList"/>
    <dgm:cxn modelId="{4BAF5B17-4B54-9E43-A76E-7EE8C3660409}" type="presParOf" srcId="{666215DD-5690-474C-9097-87505C73F7B9}" destId="{476DB970-F9E1-804E-B818-F230944D8DED}" srcOrd="7" destOrd="0" presId="urn:microsoft.com/office/officeart/2008/layout/VerticalCurvedList"/>
    <dgm:cxn modelId="{B744E66A-C57D-A34D-8E15-73E2BFC10EC7}" type="presParOf" srcId="{666215DD-5690-474C-9097-87505C73F7B9}" destId="{C1267875-D9BA-B942-8C99-6F4E47938EE9}" srcOrd="8" destOrd="0" presId="urn:microsoft.com/office/officeart/2008/layout/VerticalCurvedList"/>
    <dgm:cxn modelId="{DE64D31D-C3BC-234E-A1C6-73AB9DCA8084}" type="presParOf" srcId="{C1267875-D9BA-B942-8C99-6F4E47938EE9}" destId="{41BD5E59-5741-B745-90AE-F78A3542C559}" srcOrd="0" destOrd="0" presId="urn:microsoft.com/office/officeart/2008/layout/VerticalCurvedList"/>
    <dgm:cxn modelId="{1B19B618-CF5B-2646-993A-3F074EA315BF}" type="presParOf" srcId="{666215DD-5690-474C-9097-87505C73F7B9}" destId="{877E6625-C38A-F244-8A30-BB155EC39E23}" srcOrd="9" destOrd="0" presId="urn:microsoft.com/office/officeart/2008/layout/VerticalCurvedList"/>
    <dgm:cxn modelId="{290945DB-716E-994A-89D6-5A8D3B1610F7}" type="presParOf" srcId="{666215DD-5690-474C-9097-87505C73F7B9}" destId="{D4BF2066-D851-AB4C-99C0-8F8448D18C27}" srcOrd="10" destOrd="0" presId="urn:microsoft.com/office/officeart/2008/layout/VerticalCurvedList"/>
    <dgm:cxn modelId="{465A3ED4-93BB-6547-B8EF-F64B70D3E08F}" type="presParOf" srcId="{D4BF2066-D851-AB4C-99C0-8F8448D18C27}" destId="{3D86B1DA-3CAC-2141-9041-9B8F2497C5E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582D27-BDD4-C34D-8E8D-45B52CF82897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03BB63-EA7F-1E4C-856B-E05A9F20E29E}">
      <dgm:prSet custT="1"/>
      <dgm:spPr>
        <a:solidFill>
          <a:srgbClr val="C6D9F1"/>
        </a:solidFill>
      </dgm:spPr>
      <dgm:t>
        <a:bodyPr/>
        <a:lstStyle/>
        <a:p>
          <a:r>
            <a:rPr lang="en-US" sz="1200" b="0" i="0" u="none" dirty="0" smtClean="0"/>
            <a:t>Parameters, Design and Implementation</a:t>
          </a:r>
          <a:endParaRPr lang="en-US" sz="1200" dirty="0"/>
        </a:p>
      </dgm:t>
    </dgm:pt>
    <dgm:pt modelId="{435ED7D4-85DA-E84B-A770-3134D09B0F7B}" type="parTrans" cxnId="{E95C82B5-6192-9A42-A6BE-9F30D57F86BF}">
      <dgm:prSet/>
      <dgm:spPr/>
      <dgm:t>
        <a:bodyPr/>
        <a:lstStyle/>
        <a:p>
          <a:endParaRPr lang="en-US"/>
        </a:p>
      </dgm:t>
    </dgm:pt>
    <dgm:pt modelId="{477B01C6-4305-FF4D-A6EC-544B962AEDB2}" type="sibTrans" cxnId="{E95C82B5-6192-9A42-A6BE-9F30D57F86BF}">
      <dgm:prSet/>
      <dgm:spPr/>
      <dgm:t>
        <a:bodyPr/>
        <a:lstStyle/>
        <a:p>
          <a:endParaRPr lang="en-US"/>
        </a:p>
      </dgm:t>
    </dgm:pt>
    <dgm:pt modelId="{A9D78871-70B8-1642-B202-BFA27ABA2081}">
      <dgm:prSet custT="1"/>
      <dgm:spPr>
        <a:solidFill>
          <a:srgbClr val="C6D9F1"/>
        </a:solidFill>
      </dgm:spPr>
      <dgm:t>
        <a:bodyPr/>
        <a:lstStyle/>
        <a:p>
          <a:r>
            <a:rPr lang="en-US" sz="1000" b="0" i="0" u="none" dirty="0" smtClean="0"/>
            <a:t>Feedback Design, Background, Polarization</a:t>
          </a:r>
          <a:endParaRPr lang="en-US" sz="1000" dirty="0"/>
        </a:p>
      </dgm:t>
    </dgm:pt>
    <dgm:pt modelId="{5B8C29A8-E5D5-3C48-AC21-0E536BF2CE1F}" type="parTrans" cxnId="{9051F777-48EB-2245-96FB-D613523141A8}">
      <dgm:prSet/>
      <dgm:spPr/>
      <dgm:t>
        <a:bodyPr/>
        <a:lstStyle/>
        <a:p>
          <a:endParaRPr lang="en-US"/>
        </a:p>
      </dgm:t>
    </dgm:pt>
    <dgm:pt modelId="{EA261EF6-96FB-A44D-BE98-7D847F9A327D}" type="sibTrans" cxnId="{9051F777-48EB-2245-96FB-D613523141A8}">
      <dgm:prSet/>
      <dgm:spPr/>
      <dgm:t>
        <a:bodyPr/>
        <a:lstStyle/>
        <a:p>
          <a:endParaRPr lang="en-US"/>
        </a:p>
      </dgm:t>
    </dgm:pt>
    <dgm:pt modelId="{EA15C795-1E1D-5A40-AC21-A606F76185B9}">
      <dgm:prSet custT="1"/>
      <dgm:spPr>
        <a:solidFill>
          <a:srgbClr val="C6D9F1"/>
        </a:solidFill>
      </dgm:spPr>
      <dgm:t>
        <a:bodyPr/>
        <a:lstStyle/>
        <a:p>
          <a:r>
            <a:rPr lang="en-US" sz="1000" b="0" i="0" u="none" dirty="0" smtClean="0"/>
            <a:t>Machine Protection &amp; Operational Scenarios</a:t>
          </a:r>
          <a:endParaRPr lang="en-US" sz="1000" dirty="0"/>
        </a:p>
      </dgm:t>
    </dgm:pt>
    <dgm:pt modelId="{4CFCBDF4-6BA7-2243-821F-96EFAC63868C}" type="parTrans" cxnId="{DE7748EC-536F-6842-B188-4E5E13665DF4}">
      <dgm:prSet/>
      <dgm:spPr/>
      <dgm:t>
        <a:bodyPr/>
        <a:lstStyle/>
        <a:p>
          <a:endParaRPr lang="en-US"/>
        </a:p>
      </dgm:t>
    </dgm:pt>
    <dgm:pt modelId="{D14760CF-22E6-C94D-B312-AA0CD91FA3D4}" type="sibTrans" cxnId="{DE7748EC-536F-6842-B188-4E5E13665DF4}">
      <dgm:prSet/>
      <dgm:spPr/>
      <dgm:t>
        <a:bodyPr/>
        <a:lstStyle/>
        <a:p>
          <a:endParaRPr lang="en-US"/>
        </a:p>
      </dgm:t>
    </dgm:pt>
    <dgm:pt modelId="{ED314341-65F6-D442-ACD4-88E47A59521F}">
      <dgm:prSet custT="1"/>
      <dgm:spPr>
        <a:solidFill>
          <a:srgbClr val="C6D9F1"/>
        </a:solidFill>
      </dgm:spPr>
      <dgm:t>
        <a:bodyPr/>
        <a:lstStyle/>
        <a:p>
          <a:r>
            <a:rPr lang="en-US" sz="1000" b="0" i="0" u="none" dirty="0" smtClean="0"/>
            <a:t>Electron and positron sources</a:t>
          </a:r>
          <a:endParaRPr lang="en-US" sz="1000" dirty="0"/>
        </a:p>
      </dgm:t>
    </dgm:pt>
    <dgm:pt modelId="{4190B674-6F14-D34C-A95A-7A569F672A38}" type="parTrans" cxnId="{37F2D201-B86C-5244-9410-B86EF11A1D54}">
      <dgm:prSet/>
      <dgm:spPr/>
      <dgm:t>
        <a:bodyPr/>
        <a:lstStyle/>
        <a:p>
          <a:endParaRPr lang="en-US"/>
        </a:p>
      </dgm:t>
    </dgm:pt>
    <dgm:pt modelId="{2C3E31A7-FFF1-5A4B-8C30-F4F5D52EA569}" type="sibTrans" cxnId="{37F2D201-B86C-5244-9410-B86EF11A1D54}">
      <dgm:prSet/>
      <dgm:spPr/>
      <dgm:t>
        <a:bodyPr/>
        <a:lstStyle/>
        <a:p>
          <a:endParaRPr lang="en-US"/>
        </a:p>
      </dgm:t>
    </dgm:pt>
    <dgm:pt modelId="{51B0261C-F5BC-AE49-AF73-075A5D419105}">
      <dgm:prSet custT="1"/>
      <dgm:spPr>
        <a:solidFill>
          <a:srgbClr val="C6D9F1"/>
        </a:solidFill>
      </dgm:spPr>
      <dgm:t>
        <a:bodyPr/>
        <a:lstStyle/>
        <a:p>
          <a:r>
            <a:rPr lang="en-US" sz="1000" b="0" i="0" u="none" dirty="0" smtClean="0"/>
            <a:t>Damping Rings</a:t>
          </a:r>
          <a:endParaRPr lang="en-US" sz="1000" dirty="0"/>
        </a:p>
      </dgm:t>
    </dgm:pt>
    <dgm:pt modelId="{5E25444B-4204-6643-B814-81E75EE91C8E}" type="parTrans" cxnId="{3C33B32B-1408-B64E-B8DA-210491FF6AF9}">
      <dgm:prSet/>
      <dgm:spPr/>
      <dgm:t>
        <a:bodyPr/>
        <a:lstStyle/>
        <a:p>
          <a:endParaRPr lang="en-US"/>
        </a:p>
      </dgm:t>
    </dgm:pt>
    <dgm:pt modelId="{1B9312F9-DFB5-154E-8AD8-53E8DA7530A1}" type="sibTrans" cxnId="{3C33B32B-1408-B64E-B8DA-210491FF6AF9}">
      <dgm:prSet/>
      <dgm:spPr/>
      <dgm:t>
        <a:bodyPr/>
        <a:lstStyle/>
        <a:p>
          <a:endParaRPr lang="en-US"/>
        </a:p>
      </dgm:t>
    </dgm:pt>
    <dgm:pt modelId="{BBB6113C-F277-B049-8BFD-54C93ED7D48F}">
      <dgm:prSet custT="1"/>
      <dgm:spPr>
        <a:solidFill>
          <a:srgbClr val="C6D9F1"/>
        </a:solidFill>
      </dgm:spPr>
      <dgm:t>
        <a:bodyPr/>
        <a:lstStyle/>
        <a:p>
          <a:r>
            <a:rPr lang="en-US" sz="1000" b="0" i="0" u="none" dirty="0" smtClean="0"/>
            <a:t>Ring-To-Main-</a:t>
          </a:r>
          <a:r>
            <a:rPr lang="en-US" sz="1000" b="0" i="0" u="none" dirty="0" err="1" smtClean="0"/>
            <a:t>Linac</a:t>
          </a:r>
          <a:endParaRPr lang="en-US" sz="1000" dirty="0"/>
        </a:p>
      </dgm:t>
    </dgm:pt>
    <dgm:pt modelId="{11DA305D-3005-0D41-A535-B2D113424B3F}" type="parTrans" cxnId="{0AC58591-4940-574E-8FFA-647488F238AB}">
      <dgm:prSet/>
      <dgm:spPr/>
      <dgm:t>
        <a:bodyPr/>
        <a:lstStyle/>
        <a:p>
          <a:endParaRPr lang="en-US"/>
        </a:p>
      </dgm:t>
    </dgm:pt>
    <dgm:pt modelId="{D5226003-F993-A44E-A733-BDA7647EE9CD}" type="sibTrans" cxnId="{0AC58591-4940-574E-8FFA-647488F238AB}">
      <dgm:prSet/>
      <dgm:spPr/>
      <dgm:t>
        <a:bodyPr/>
        <a:lstStyle/>
        <a:p>
          <a:endParaRPr lang="en-US"/>
        </a:p>
      </dgm:t>
    </dgm:pt>
    <dgm:pt modelId="{12762CFE-B369-0A45-A91C-C67970F14CC5}">
      <dgm:prSet custT="1"/>
      <dgm:spPr>
        <a:solidFill>
          <a:srgbClr val="C6D9F1"/>
        </a:solidFill>
      </dgm:spPr>
      <dgm:t>
        <a:bodyPr/>
        <a:lstStyle/>
        <a:p>
          <a:r>
            <a:rPr lang="en-US" sz="1000" b="0" i="0" u="none" dirty="0" smtClean="0"/>
            <a:t>Main </a:t>
          </a:r>
          <a:r>
            <a:rPr lang="en-US" sz="1000" b="0" i="0" u="none" dirty="0" err="1" smtClean="0"/>
            <a:t>Linac</a:t>
          </a:r>
          <a:r>
            <a:rPr lang="en-US" sz="1000" b="0" i="0" u="none" dirty="0" smtClean="0"/>
            <a:t> - Two-Beam Acceleration</a:t>
          </a:r>
          <a:endParaRPr lang="en-US" sz="1000" dirty="0"/>
        </a:p>
      </dgm:t>
    </dgm:pt>
    <dgm:pt modelId="{E12CA09A-104B-2146-BD49-04131ECDD525}" type="parTrans" cxnId="{8B593B57-0698-3F45-B015-E16362B4B9E2}">
      <dgm:prSet/>
      <dgm:spPr/>
      <dgm:t>
        <a:bodyPr/>
        <a:lstStyle/>
        <a:p>
          <a:endParaRPr lang="en-US"/>
        </a:p>
      </dgm:t>
    </dgm:pt>
    <dgm:pt modelId="{C65F90D9-62E3-3D40-A52A-5FEA4E2CCB9C}" type="sibTrans" cxnId="{8B593B57-0698-3F45-B015-E16362B4B9E2}">
      <dgm:prSet/>
      <dgm:spPr/>
      <dgm:t>
        <a:bodyPr/>
        <a:lstStyle/>
        <a:p>
          <a:endParaRPr lang="en-US"/>
        </a:p>
      </dgm:t>
    </dgm:pt>
    <dgm:pt modelId="{ABD90B0E-4D6C-B04E-A555-4DB9CF8C9346}">
      <dgm:prSet custT="1"/>
      <dgm:spPr>
        <a:solidFill>
          <a:srgbClr val="C6D9F1"/>
        </a:solidFill>
      </dgm:spPr>
      <dgm:t>
        <a:bodyPr/>
        <a:lstStyle/>
        <a:p>
          <a:r>
            <a:rPr lang="en-US" sz="1000" b="0" i="0" u="none" dirty="0" smtClean="0"/>
            <a:t>Beam Delivery System</a:t>
          </a:r>
          <a:endParaRPr lang="en-US" sz="1000" dirty="0"/>
        </a:p>
      </dgm:t>
    </dgm:pt>
    <dgm:pt modelId="{BF9D637E-CA60-FF49-883A-C2F30EABD3EB}" type="parTrans" cxnId="{A45293D4-3ACD-5F4F-8E03-393F8AD4D8D8}">
      <dgm:prSet/>
      <dgm:spPr/>
      <dgm:t>
        <a:bodyPr/>
        <a:lstStyle/>
        <a:p>
          <a:endParaRPr lang="en-US"/>
        </a:p>
      </dgm:t>
    </dgm:pt>
    <dgm:pt modelId="{BA4C3A3F-CE68-4B4E-98E3-B235BB141AD3}" type="sibTrans" cxnId="{A45293D4-3ACD-5F4F-8E03-393F8AD4D8D8}">
      <dgm:prSet/>
      <dgm:spPr/>
      <dgm:t>
        <a:bodyPr/>
        <a:lstStyle/>
        <a:p>
          <a:endParaRPr lang="en-US"/>
        </a:p>
      </dgm:t>
    </dgm:pt>
    <dgm:pt modelId="{ECF3853E-3F1A-9A48-B555-50B229D3FC86}">
      <dgm:prSet custT="1"/>
      <dgm:spPr>
        <a:solidFill>
          <a:srgbClr val="C6D9F1"/>
        </a:solidFill>
      </dgm:spPr>
      <dgm:t>
        <a:bodyPr/>
        <a:lstStyle/>
        <a:p>
          <a:r>
            <a:rPr lang="en-US" sz="1000" b="0" i="0" u="none" dirty="0" smtClean="0"/>
            <a:t>Machine-Detector Interface (MDI) activities</a:t>
          </a:r>
          <a:endParaRPr lang="en-US" sz="1000" dirty="0"/>
        </a:p>
      </dgm:t>
    </dgm:pt>
    <dgm:pt modelId="{AA560A81-7A5F-1A47-BDCD-379F6BF7F404}" type="parTrans" cxnId="{92C6A22C-0805-BE41-A641-22899C9CEE4E}">
      <dgm:prSet/>
      <dgm:spPr/>
      <dgm:t>
        <a:bodyPr/>
        <a:lstStyle/>
        <a:p>
          <a:endParaRPr lang="en-US"/>
        </a:p>
      </dgm:t>
    </dgm:pt>
    <dgm:pt modelId="{3A75ABE7-5DB8-B844-8B41-262D30C5CBF3}" type="sibTrans" cxnId="{92C6A22C-0805-BE41-A641-22899C9CEE4E}">
      <dgm:prSet/>
      <dgm:spPr/>
      <dgm:t>
        <a:bodyPr/>
        <a:lstStyle/>
        <a:p>
          <a:endParaRPr lang="en-US"/>
        </a:p>
      </dgm:t>
    </dgm:pt>
    <dgm:pt modelId="{FAB4E486-5DC4-D044-8ACC-FE1E8FCB3E4C}">
      <dgm:prSet custT="1"/>
      <dgm:spPr>
        <a:solidFill>
          <a:srgbClr val="C6D9F1"/>
        </a:solidFill>
      </dgm:spPr>
      <dgm:t>
        <a:bodyPr/>
        <a:lstStyle/>
        <a:p>
          <a:r>
            <a:rPr lang="en-US" sz="1000" b="0" i="0" u="none" dirty="0" smtClean="0"/>
            <a:t>Drive Beam Complex</a:t>
          </a:r>
          <a:endParaRPr lang="en-US" sz="1000" dirty="0"/>
        </a:p>
      </dgm:t>
    </dgm:pt>
    <dgm:pt modelId="{C52B4739-67DA-A743-B6E3-72CF43E400C2}" type="parTrans" cxnId="{C043185C-76D9-7349-9461-D3C12B9918EB}">
      <dgm:prSet/>
      <dgm:spPr/>
      <dgm:t>
        <a:bodyPr/>
        <a:lstStyle/>
        <a:p>
          <a:endParaRPr lang="en-US"/>
        </a:p>
      </dgm:t>
    </dgm:pt>
    <dgm:pt modelId="{7CA814EB-A36F-C14F-B587-CC00300866D0}" type="sibTrans" cxnId="{C043185C-76D9-7349-9461-D3C12B9918EB}">
      <dgm:prSet/>
      <dgm:spPr/>
      <dgm:t>
        <a:bodyPr/>
        <a:lstStyle/>
        <a:p>
          <a:endParaRPr lang="en-US"/>
        </a:p>
      </dgm:t>
    </dgm:pt>
    <dgm:pt modelId="{AA9618DE-122A-4E49-97BB-46F78B469315}">
      <dgm:prSet custT="1"/>
      <dgm:spPr/>
      <dgm:t>
        <a:bodyPr/>
        <a:lstStyle/>
        <a:p>
          <a:r>
            <a:rPr lang="en-US" sz="1200" b="0" i="0" u="none" dirty="0" smtClean="0"/>
            <a:t>Experimental verification	</a:t>
          </a:r>
          <a:endParaRPr lang="en-US" sz="1200" dirty="0"/>
        </a:p>
      </dgm:t>
    </dgm:pt>
    <dgm:pt modelId="{2C4F2F06-F734-1344-B400-FD0E8269B5F0}" type="parTrans" cxnId="{FC75B8B1-8414-564D-A705-542845F935EF}">
      <dgm:prSet/>
      <dgm:spPr/>
      <dgm:t>
        <a:bodyPr/>
        <a:lstStyle/>
        <a:p>
          <a:endParaRPr lang="en-US"/>
        </a:p>
      </dgm:t>
    </dgm:pt>
    <dgm:pt modelId="{5D12F87D-0B91-5545-BAB5-749682506676}" type="sibTrans" cxnId="{FC75B8B1-8414-564D-A705-542845F935EF}">
      <dgm:prSet/>
      <dgm:spPr/>
      <dgm:t>
        <a:bodyPr/>
        <a:lstStyle/>
        <a:p>
          <a:endParaRPr lang="en-US"/>
        </a:p>
      </dgm:t>
    </dgm:pt>
    <dgm:pt modelId="{08CAC49B-CCFE-E249-8323-A694A4650D85}">
      <dgm:prSet custT="1"/>
      <dgm:spPr/>
      <dgm:t>
        <a:bodyPr/>
        <a:lstStyle/>
        <a:p>
          <a:r>
            <a:rPr lang="en-US" sz="1000" b="0" i="0" u="none" dirty="0" smtClean="0"/>
            <a:t>Drive Beam phase feed-forward and feedbacks</a:t>
          </a:r>
          <a:endParaRPr lang="en-US" sz="1000" dirty="0"/>
        </a:p>
      </dgm:t>
    </dgm:pt>
    <dgm:pt modelId="{734D34F7-3CC5-584B-AACB-CCDEB741598E}" type="parTrans" cxnId="{96748EF0-D9E6-DE47-8BD2-CC76DC53820E}">
      <dgm:prSet/>
      <dgm:spPr/>
      <dgm:t>
        <a:bodyPr/>
        <a:lstStyle/>
        <a:p>
          <a:endParaRPr lang="en-US"/>
        </a:p>
      </dgm:t>
    </dgm:pt>
    <dgm:pt modelId="{BB855ECA-4C37-2D4E-8E9A-C5AF645FA66D}" type="sibTrans" cxnId="{96748EF0-D9E6-DE47-8BD2-CC76DC53820E}">
      <dgm:prSet/>
      <dgm:spPr/>
      <dgm:t>
        <a:bodyPr/>
        <a:lstStyle/>
        <a:p>
          <a:endParaRPr lang="en-US"/>
        </a:p>
      </dgm:t>
    </dgm:pt>
    <dgm:pt modelId="{B1C93A61-18D5-EC41-9325-4BA4377BFA9A}">
      <dgm:prSet custT="1"/>
      <dgm:spPr/>
      <dgm:t>
        <a:bodyPr/>
        <a:lstStyle/>
        <a:p>
          <a:r>
            <a:rPr lang="en-US" sz="1000" b="0" i="0" u="none" dirty="0" smtClean="0"/>
            <a:t>Two-Beam module string, test with beam</a:t>
          </a:r>
          <a:endParaRPr lang="en-US" sz="1000" dirty="0"/>
        </a:p>
      </dgm:t>
    </dgm:pt>
    <dgm:pt modelId="{59FC4446-0453-EA4E-9CDC-4313D6653D91}" type="parTrans" cxnId="{6CD5D2B8-04E2-A444-9640-8FFF0A1737BD}">
      <dgm:prSet/>
      <dgm:spPr/>
      <dgm:t>
        <a:bodyPr/>
        <a:lstStyle/>
        <a:p>
          <a:endParaRPr lang="en-US"/>
        </a:p>
      </dgm:t>
    </dgm:pt>
    <dgm:pt modelId="{796DF4BB-73B0-DF42-9360-FE1598DD0C97}" type="sibTrans" cxnId="{6CD5D2B8-04E2-A444-9640-8FFF0A1737BD}">
      <dgm:prSet/>
      <dgm:spPr/>
      <dgm:t>
        <a:bodyPr/>
        <a:lstStyle/>
        <a:p>
          <a:endParaRPr lang="en-US"/>
        </a:p>
      </dgm:t>
    </dgm:pt>
    <dgm:pt modelId="{38E92390-F38A-4747-AA14-15B880AC4E58}">
      <dgm:prSet custT="1"/>
      <dgm:spPr/>
      <dgm:t>
        <a:bodyPr/>
        <a:lstStyle/>
        <a:p>
          <a:r>
            <a:rPr lang="en-US" sz="1000" b="0" i="0" u="none" dirty="0" smtClean="0"/>
            <a:t>Drive-beam front end including modulator development and injector </a:t>
          </a:r>
          <a:endParaRPr lang="en-US" sz="1000" dirty="0"/>
        </a:p>
      </dgm:t>
    </dgm:pt>
    <dgm:pt modelId="{7F18B2BA-A02B-8B43-B41D-ACB552CBCB68}" type="parTrans" cxnId="{3A8EBA49-3829-AC4F-B86C-F2BC1A506792}">
      <dgm:prSet/>
      <dgm:spPr/>
      <dgm:t>
        <a:bodyPr/>
        <a:lstStyle/>
        <a:p>
          <a:endParaRPr lang="en-US"/>
        </a:p>
      </dgm:t>
    </dgm:pt>
    <dgm:pt modelId="{D6E9784C-07C4-FB42-BBBA-9C92AB61A42D}" type="sibTrans" cxnId="{3A8EBA49-3829-AC4F-B86C-F2BC1A506792}">
      <dgm:prSet/>
      <dgm:spPr/>
      <dgm:t>
        <a:bodyPr/>
        <a:lstStyle/>
        <a:p>
          <a:endParaRPr lang="en-US"/>
        </a:p>
      </dgm:t>
    </dgm:pt>
    <dgm:pt modelId="{9119BBC0-A80E-244A-A612-14DDC021AF2A}">
      <dgm:prSet custT="1"/>
      <dgm:spPr/>
      <dgm:t>
        <a:bodyPr/>
        <a:lstStyle/>
        <a:p>
          <a:r>
            <a:rPr lang="en-US" sz="1000" b="0" i="0" u="none" dirty="0" smtClean="0"/>
            <a:t>Modulator development, magnet converters</a:t>
          </a:r>
          <a:endParaRPr lang="en-US" sz="1000" dirty="0"/>
        </a:p>
      </dgm:t>
    </dgm:pt>
    <dgm:pt modelId="{75D00965-BE78-AD4C-9B29-A212958F43E1}" type="parTrans" cxnId="{890FF95D-2DCC-D148-B67C-56D7C1011F67}">
      <dgm:prSet/>
      <dgm:spPr/>
      <dgm:t>
        <a:bodyPr/>
        <a:lstStyle/>
        <a:p>
          <a:endParaRPr lang="en-US"/>
        </a:p>
      </dgm:t>
    </dgm:pt>
    <dgm:pt modelId="{87D8BEB6-A6ED-CC4C-8D02-BE43F6E6D459}" type="sibTrans" cxnId="{890FF95D-2DCC-D148-B67C-56D7C1011F67}">
      <dgm:prSet/>
      <dgm:spPr/>
      <dgm:t>
        <a:bodyPr/>
        <a:lstStyle/>
        <a:p>
          <a:endParaRPr lang="en-US"/>
        </a:p>
      </dgm:t>
    </dgm:pt>
    <dgm:pt modelId="{C63ABF8A-B6BA-1845-BDF6-9AFA82FF6885}">
      <dgm:prSet custT="1"/>
      <dgm:spPr/>
      <dgm:t>
        <a:bodyPr/>
        <a:lstStyle/>
        <a:p>
          <a:r>
            <a:rPr lang="en-US" sz="1000" b="0" i="0" u="none" dirty="0" smtClean="0"/>
            <a:t>Drive Beam Photo Injector</a:t>
          </a:r>
          <a:endParaRPr lang="en-US" sz="1000" dirty="0"/>
        </a:p>
      </dgm:t>
    </dgm:pt>
    <dgm:pt modelId="{C1C58BF8-8F30-2C44-BDD7-48C8F0F87894}" type="parTrans" cxnId="{E2653B29-2839-394D-AF44-CA28D7563F8C}">
      <dgm:prSet/>
      <dgm:spPr/>
      <dgm:t>
        <a:bodyPr/>
        <a:lstStyle/>
        <a:p>
          <a:endParaRPr lang="en-US"/>
        </a:p>
      </dgm:t>
    </dgm:pt>
    <dgm:pt modelId="{5E9B1B35-4567-CE48-9E71-D8158F385713}" type="sibTrans" cxnId="{E2653B29-2839-394D-AF44-CA28D7563F8C}">
      <dgm:prSet/>
      <dgm:spPr/>
      <dgm:t>
        <a:bodyPr/>
        <a:lstStyle/>
        <a:p>
          <a:endParaRPr lang="en-US"/>
        </a:p>
      </dgm:t>
    </dgm:pt>
    <dgm:pt modelId="{B06E69DF-6685-4F41-BA75-4056F0C878FF}">
      <dgm:prSet custT="1"/>
      <dgm:spPr/>
      <dgm:t>
        <a:bodyPr/>
        <a:lstStyle/>
        <a:p>
          <a:r>
            <a:rPr lang="en-US" sz="1000" b="0" i="0" u="none" dirty="0" smtClean="0"/>
            <a:t>Low </a:t>
          </a:r>
          <a:r>
            <a:rPr lang="en-US" sz="1000" b="0" i="0" u="none" dirty="0" err="1" smtClean="0"/>
            <a:t>emittance</a:t>
          </a:r>
          <a:r>
            <a:rPr lang="en-US" sz="1000" b="0" i="0" u="none" dirty="0" smtClean="0"/>
            <a:t> ring tests </a:t>
          </a:r>
          <a:endParaRPr lang="en-US" sz="1000" dirty="0"/>
        </a:p>
      </dgm:t>
    </dgm:pt>
    <dgm:pt modelId="{C85423DD-5F0C-364B-9BBC-2EFCE6037BE4}" type="parTrans" cxnId="{E603BB5A-D4D2-C94B-85A9-A05E729F1169}">
      <dgm:prSet/>
      <dgm:spPr/>
      <dgm:t>
        <a:bodyPr/>
        <a:lstStyle/>
        <a:p>
          <a:endParaRPr lang="en-US"/>
        </a:p>
      </dgm:t>
    </dgm:pt>
    <dgm:pt modelId="{69103587-5A1A-7947-B3AA-02BF57BE259A}" type="sibTrans" cxnId="{E603BB5A-D4D2-C94B-85A9-A05E729F1169}">
      <dgm:prSet/>
      <dgm:spPr/>
      <dgm:t>
        <a:bodyPr/>
        <a:lstStyle/>
        <a:p>
          <a:endParaRPr lang="en-US"/>
        </a:p>
      </dgm:t>
    </dgm:pt>
    <dgm:pt modelId="{EFD84110-9507-5F41-8BAB-6AC88252F11C}">
      <dgm:prSet custT="1"/>
      <dgm:spPr/>
      <dgm:t>
        <a:bodyPr/>
        <a:lstStyle/>
        <a:p>
          <a:r>
            <a:rPr lang="en-US" sz="1000" b="0" i="0" u="none" dirty="0" smtClean="0"/>
            <a:t>Accelerator Beam System Tests (ATF and FACET, others)</a:t>
          </a:r>
          <a:endParaRPr lang="en-US" sz="1000" dirty="0"/>
        </a:p>
      </dgm:t>
    </dgm:pt>
    <dgm:pt modelId="{870A6956-19AC-F541-9805-E85BE3726D0D}" type="parTrans" cxnId="{549B4EE4-1BA7-EA42-AF4F-95181109F212}">
      <dgm:prSet/>
      <dgm:spPr/>
      <dgm:t>
        <a:bodyPr/>
        <a:lstStyle/>
        <a:p>
          <a:endParaRPr lang="en-US"/>
        </a:p>
      </dgm:t>
    </dgm:pt>
    <dgm:pt modelId="{32412628-82D8-D14B-B9EC-59B0E2B96ECF}" type="sibTrans" cxnId="{549B4EE4-1BA7-EA42-AF4F-95181109F212}">
      <dgm:prSet/>
      <dgm:spPr/>
      <dgm:t>
        <a:bodyPr/>
        <a:lstStyle/>
        <a:p>
          <a:endParaRPr lang="en-US"/>
        </a:p>
      </dgm:t>
    </dgm:pt>
    <dgm:pt modelId="{BBFC5027-AE5A-C649-B66D-3C159E8552B0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200" b="0" i="0" u="none" dirty="0" smtClean="0"/>
            <a:t>X-band Technologies </a:t>
          </a:r>
          <a:r>
            <a:rPr lang="en-US" sz="1000" b="0" i="0" u="none" dirty="0" smtClean="0"/>
            <a:t>	</a:t>
          </a:r>
          <a:endParaRPr lang="en-US" sz="1000" dirty="0"/>
        </a:p>
      </dgm:t>
    </dgm:pt>
    <dgm:pt modelId="{32222098-D0FE-D242-8DFA-B6F7F6841097}" type="parTrans" cxnId="{DB30F6DA-925A-4942-AFD5-3EA5601B03E1}">
      <dgm:prSet/>
      <dgm:spPr/>
      <dgm:t>
        <a:bodyPr/>
        <a:lstStyle/>
        <a:p>
          <a:endParaRPr lang="en-US"/>
        </a:p>
      </dgm:t>
    </dgm:pt>
    <dgm:pt modelId="{DF29CA23-06CC-E249-8964-863947ABC6A8}" type="sibTrans" cxnId="{DB30F6DA-925A-4942-AFD5-3EA5601B03E1}">
      <dgm:prSet/>
      <dgm:spPr/>
      <dgm:t>
        <a:bodyPr/>
        <a:lstStyle/>
        <a:p>
          <a:endParaRPr lang="en-US"/>
        </a:p>
      </dgm:t>
    </dgm:pt>
    <dgm:pt modelId="{917E3409-A77B-D049-816A-FE129AE500B6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000" b="0" i="0" u="none" dirty="0" smtClean="0"/>
            <a:t>X-band </a:t>
          </a:r>
          <a:r>
            <a:rPr lang="en-US" sz="1000" b="0" i="0" u="none" dirty="0" err="1" smtClean="0"/>
            <a:t>Rf</a:t>
          </a:r>
          <a:r>
            <a:rPr lang="en-US" sz="1000" b="0" i="0" u="none" dirty="0" smtClean="0"/>
            <a:t> structure Production  </a:t>
          </a:r>
          <a:endParaRPr lang="en-US" sz="1000" dirty="0"/>
        </a:p>
      </dgm:t>
    </dgm:pt>
    <dgm:pt modelId="{AD2A87B4-AB2A-FC4D-A873-24D7734ECC9A}" type="parTrans" cxnId="{D9F914BE-BFA8-004C-A5BD-9CFF51D212B6}">
      <dgm:prSet/>
      <dgm:spPr/>
      <dgm:t>
        <a:bodyPr/>
        <a:lstStyle/>
        <a:p>
          <a:endParaRPr lang="en-US"/>
        </a:p>
      </dgm:t>
    </dgm:pt>
    <dgm:pt modelId="{F0C29499-64B5-D84F-9889-03257AC5C3FA}" type="sibTrans" cxnId="{D9F914BE-BFA8-004C-A5BD-9CFF51D212B6}">
      <dgm:prSet/>
      <dgm:spPr/>
      <dgm:t>
        <a:bodyPr/>
        <a:lstStyle/>
        <a:p>
          <a:endParaRPr lang="en-US"/>
        </a:p>
      </dgm:t>
    </dgm:pt>
    <dgm:pt modelId="{93503AA0-7867-0C49-A493-773459E0B501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000" b="0" i="0" u="none" dirty="0" smtClean="0"/>
            <a:t>X-band </a:t>
          </a:r>
          <a:r>
            <a:rPr lang="en-US" sz="1000" b="0" i="0" u="none" dirty="0" err="1" smtClean="0"/>
            <a:t>Rf</a:t>
          </a:r>
          <a:r>
            <a:rPr lang="en-US" sz="1000" b="0" i="0" u="none" dirty="0" smtClean="0"/>
            <a:t> structure High Power Testing </a:t>
          </a:r>
          <a:endParaRPr lang="en-US" sz="1000" dirty="0"/>
        </a:p>
      </dgm:t>
    </dgm:pt>
    <dgm:pt modelId="{5B1CC7BD-BF9B-DD49-8264-E7DBE2CE2C30}" type="parTrans" cxnId="{00245062-7255-9643-952D-F28F54801F88}">
      <dgm:prSet/>
      <dgm:spPr/>
      <dgm:t>
        <a:bodyPr/>
        <a:lstStyle/>
        <a:p>
          <a:endParaRPr lang="en-US"/>
        </a:p>
      </dgm:t>
    </dgm:pt>
    <dgm:pt modelId="{296A40F2-7F7A-5A45-BB9A-06B3FA43A5CC}" type="sibTrans" cxnId="{00245062-7255-9643-952D-F28F54801F88}">
      <dgm:prSet/>
      <dgm:spPr/>
      <dgm:t>
        <a:bodyPr/>
        <a:lstStyle/>
        <a:p>
          <a:endParaRPr lang="en-US"/>
        </a:p>
      </dgm:t>
    </dgm:pt>
    <dgm:pt modelId="{128391D7-7C37-614B-8256-3134CF8156AB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000" b="0" i="0" u="none" dirty="0" smtClean="0"/>
            <a:t>Novel RF unit developments (high efficiency)</a:t>
          </a:r>
          <a:endParaRPr lang="en-US" sz="1000" dirty="0"/>
        </a:p>
      </dgm:t>
    </dgm:pt>
    <dgm:pt modelId="{89F495CA-0CC8-384F-BEC8-97D30AFF2D83}" type="parTrans" cxnId="{CC6E97B5-5EBF-1F44-9BA6-93DD83AE1D41}">
      <dgm:prSet/>
      <dgm:spPr/>
      <dgm:t>
        <a:bodyPr/>
        <a:lstStyle/>
        <a:p>
          <a:endParaRPr lang="en-US"/>
        </a:p>
      </dgm:t>
    </dgm:pt>
    <dgm:pt modelId="{F2F48020-B188-C84F-948F-A8249580FA12}" type="sibTrans" cxnId="{CC6E97B5-5EBF-1F44-9BA6-93DD83AE1D41}">
      <dgm:prSet/>
      <dgm:spPr/>
      <dgm:t>
        <a:bodyPr/>
        <a:lstStyle/>
        <a:p>
          <a:endParaRPr lang="en-US"/>
        </a:p>
      </dgm:t>
    </dgm:pt>
    <dgm:pt modelId="{B5BAE6BC-9120-CA4D-B695-ACC076A138BA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000" b="0" i="0" u="none" dirty="0" smtClean="0"/>
            <a:t>Creation and Operation of x-band High power Testing Facilities </a:t>
          </a:r>
          <a:endParaRPr lang="en-US" sz="1000" dirty="0"/>
        </a:p>
      </dgm:t>
    </dgm:pt>
    <dgm:pt modelId="{8D3640FB-F83D-1F4A-BBEE-86BE770F81EA}" type="parTrans" cxnId="{5E02250C-37B6-2447-99F5-97A5D30A1A9C}">
      <dgm:prSet/>
      <dgm:spPr/>
      <dgm:t>
        <a:bodyPr/>
        <a:lstStyle/>
        <a:p>
          <a:endParaRPr lang="en-US"/>
        </a:p>
      </dgm:t>
    </dgm:pt>
    <dgm:pt modelId="{389836A5-B758-D847-B822-1CA6C349D3DD}" type="sibTrans" cxnId="{5E02250C-37B6-2447-99F5-97A5D30A1A9C}">
      <dgm:prSet/>
      <dgm:spPr/>
      <dgm:t>
        <a:bodyPr/>
        <a:lstStyle/>
        <a:p>
          <a:endParaRPr lang="en-US"/>
        </a:p>
      </dgm:t>
    </dgm:pt>
    <dgm:pt modelId="{BEB76E71-F16F-CB40-9F34-3B46BA1106D4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000" b="0" i="0" u="none" dirty="0" smtClean="0"/>
            <a:t>Basic High Gradient R&amp;D</a:t>
          </a:r>
          <a:endParaRPr lang="en-US" sz="1000" dirty="0"/>
        </a:p>
      </dgm:t>
    </dgm:pt>
    <dgm:pt modelId="{F2502AE7-DAC2-8848-A3EE-F31B1A7415EE}" type="parTrans" cxnId="{A1E6B667-62D2-8949-BBF7-F93EC2B9C260}">
      <dgm:prSet/>
      <dgm:spPr/>
      <dgm:t>
        <a:bodyPr/>
        <a:lstStyle/>
        <a:p>
          <a:endParaRPr lang="en-US"/>
        </a:p>
      </dgm:t>
    </dgm:pt>
    <dgm:pt modelId="{BD689FC2-9E16-B34A-8F28-45871E7F2B00}" type="sibTrans" cxnId="{A1E6B667-62D2-8949-BBF7-F93EC2B9C260}">
      <dgm:prSet/>
      <dgm:spPr/>
      <dgm:t>
        <a:bodyPr/>
        <a:lstStyle/>
        <a:p>
          <a:endParaRPr lang="en-US"/>
        </a:p>
      </dgm:t>
    </dgm:pt>
    <dgm:pt modelId="{BEEC72FF-50AA-644E-996A-95E9CFDE4047}">
      <dgm:prSet custT="1"/>
      <dgm:spPr/>
      <dgm:t>
        <a:bodyPr/>
        <a:lstStyle/>
        <a:p>
          <a:r>
            <a:rPr lang="en-US" sz="1200" b="0" i="0" u="none" dirty="0" smtClean="0"/>
            <a:t>Technical Developments	</a:t>
          </a:r>
          <a:endParaRPr lang="en-US" sz="1200" dirty="0"/>
        </a:p>
      </dgm:t>
    </dgm:pt>
    <dgm:pt modelId="{4F4077B1-B8DD-3747-8574-25AD504C852F}" type="parTrans" cxnId="{301C2E1B-BC11-EF46-AD57-E63762632ED5}">
      <dgm:prSet/>
      <dgm:spPr/>
      <dgm:t>
        <a:bodyPr/>
        <a:lstStyle/>
        <a:p>
          <a:endParaRPr lang="en-US"/>
        </a:p>
      </dgm:t>
    </dgm:pt>
    <dgm:pt modelId="{C9B4D61A-2AA2-D04F-9F7F-30324A4EB3BC}" type="sibTrans" cxnId="{301C2E1B-BC11-EF46-AD57-E63762632ED5}">
      <dgm:prSet/>
      <dgm:spPr/>
      <dgm:t>
        <a:bodyPr/>
        <a:lstStyle/>
        <a:p>
          <a:endParaRPr lang="en-US"/>
        </a:p>
      </dgm:t>
    </dgm:pt>
    <dgm:pt modelId="{B2E4CCDA-B5FF-E14E-B6FD-4898E0692E66}">
      <dgm:prSet custT="1"/>
      <dgm:spPr/>
      <dgm:t>
        <a:bodyPr/>
        <a:lstStyle/>
        <a:p>
          <a:r>
            <a:rPr lang="en-US" sz="1000" b="0" i="0" u="none" dirty="0" smtClean="0"/>
            <a:t>Survey &amp; Alignment</a:t>
          </a:r>
          <a:endParaRPr lang="en-US" sz="1000" dirty="0"/>
        </a:p>
      </dgm:t>
    </dgm:pt>
    <dgm:pt modelId="{E577EE9B-D2D8-4849-BB59-B6E2363DB90A}" type="parTrans" cxnId="{34E27DF1-BE3E-A24A-AC21-E0DE55DCF561}">
      <dgm:prSet/>
      <dgm:spPr/>
      <dgm:t>
        <a:bodyPr/>
        <a:lstStyle/>
        <a:p>
          <a:endParaRPr lang="en-US"/>
        </a:p>
      </dgm:t>
    </dgm:pt>
    <dgm:pt modelId="{0B7515CF-D255-3549-ABF3-DE505994A970}" type="sibTrans" cxnId="{34E27DF1-BE3E-A24A-AC21-E0DE55DCF561}">
      <dgm:prSet/>
      <dgm:spPr/>
      <dgm:t>
        <a:bodyPr/>
        <a:lstStyle/>
        <a:p>
          <a:endParaRPr lang="en-US"/>
        </a:p>
      </dgm:t>
    </dgm:pt>
    <dgm:pt modelId="{58766DDD-56F9-1743-B72B-31B51580FC4A}">
      <dgm:prSet custT="1"/>
      <dgm:spPr/>
      <dgm:t>
        <a:bodyPr/>
        <a:lstStyle/>
        <a:p>
          <a:r>
            <a:rPr lang="en-US" sz="1000" b="0" i="0" u="none" dirty="0" err="1" smtClean="0"/>
            <a:t>Quadrupole</a:t>
          </a:r>
          <a:r>
            <a:rPr lang="en-US" sz="1000" b="0" i="0" u="none" dirty="0" smtClean="0"/>
            <a:t> Stability</a:t>
          </a:r>
          <a:endParaRPr lang="en-US" sz="1000" dirty="0"/>
        </a:p>
      </dgm:t>
    </dgm:pt>
    <dgm:pt modelId="{71E4D3F6-5860-6349-A06C-8657513503FC}" type="parTrans" cxnId="{E77FB559-9DC5-D448-9E53-994232336E81}">
      <dgm:prSet/>
      <dgm:spPr/>
      <dgm:t>
        <a:bodyPr/>
        <a:lstStyle/>
        <a:p>
          <a:endParaRPr lang="en-US"/>
        </a:p>
      </dgm:t>
    </dgm:pt>
    <dgm:pt modelId="{D7AC8F62-801F-374A-BA0C-40551E459A7E}" type="sibTrans" cxnId="{E77FB559-9DC5-D448-9E53-994232336E81}">
      <dgm:prSet/>
      <dgm:spPr/>
      <dgm:t>
        <a:bodyPr/>
        <a:lstStyle/>
        <a:p>
          <a:endParaRPr lang="en-US"/>
        </a:p>
      </dgm:t>
    </dgm:pt>
    <dgm:pt modelId="{AA5F49CE-D4CA-C74D-90EF-7539C924F72D}">
      <dgm:prSet custT="1"/>
      <dgm:spPr/>
      <dgm:t>
        <a:bodyPr/>
        <a:lstStyle/>
        <a:p>
          <a:r>
            <a:rPr lang="en-US" sz="1000" b="0" i="0" u="none" dirty="0" smtClean="0"/>
            <a:t>Warm Magnet Prototypes</a:t>
          </a:r>
          <a:endParaRPr lang="en-US" sz="1000" dirty="0"/>
        </a:p>
      </dgm:t>
    </dgm:pt>
    <dgm:pt modelId="{11EA4234-6DB6-8445-99CE-79959F013A0D}" type="parTrans" cxnId="{C9590B55-F66B-114D-A02D-9B6C3C21B83A}">
      <dgm:prSet/>
      <dgm:spPr/>
      <dgm:t>
        <a:bodyPr/>
        <a:lstStyle/>
        <a:p>
          <a:endParaRPr lang="en-US"/>
        </a:p>
      </dgm:t>
    </dgm:pt>
    <dgm:pt modelId="{D1FB6A77-B6E0-684D-ABE5-30F0FEE1082C}" type="sibTrans" cxnId="{C9590B55-F66B-114D-A02D-9B6C3C21B83A}">
      <dgm:prSet/>
      <dgm:spPr/>
      <dgm:t>
        <a:bodyPr/>
        <a:lstStyle/>
        <a:p>
          <a:endParaRPr lang="en-US"/>
        </a:p>
      </dgm:t>
    </dgm:pt>
    <dgm:pt modelId="{74074712-B2B7-CE46-AE77-6900862E840D}">
      <dgm:prSet custT="1"/>
      <dgm:spPr/>
      <dgm:t>
        <a:bodyPr/>
        <a:lstStyle/>
        <a:p>
          <a:r>
            <a:rPr lang="en-US" sz="1000" b="0" i="0" u="none" dirty="0" smtClean="0"/>
            <a:t>Beam Instrumentation and Control</a:t>
          </a:r>
          <a:endParaRPr lang="en-US" sz="1000" dirty="0"/>
        </a:p>
      </dgm:t>
    </dgm:pt>
    <dgm:pt modelId="{E5BCD9EC-519F-794B-9C7D-FFAEF65A5B0A}" type="parTrans" cxnId="{6117AD99-40AA-DE44-B0F9-232500C31AF1}">
      <dgm:prSet/>
      <dgm:spPr/>
      <dgm:t>
        <a:bodyPr/>
        <a:lstStyle/>
        <a:p>
          <a:endParaRPr lang="en-US"/>
        </a:p>
      </dgm:t>
    </dgm:pt>
    <dgm:pt modelId="{86C3FE87-D7D1-264D-ADA4-0A5ECA4EAA74}" type="sibTrans" cxnId="{6117AD99-40AA-DE44-B0F9-232500C31AF1}">
      <dgm:prSet/>
      <dgm:spPr/>
      <dgm:t>
        <a:bodyPr/>
        <a:lstStyle/>
        <a:p>
          <a:endParaRPr lang="en-US"/>
        </a:p>
      </dgm:t>
    </dgm:pt>
    <dgm:pt modelId="{566F93A7-9372-5946-B1FA-07B0D3DDF95A}">
      <dgm:prSet custT="1"/>
      <dgm:spPr/>
      <dgm:t>
        <a:bodyPr/>
        <a:lstStyle/>
        <a:p>
          <a:r>
            <a:rPr lang="en-US" sz="1000" b="0" i="0" u="none" dirty="0" smtClean="0"/>
            <a:t>Two-Beam module development</a:t>
          </a:r>
          <a:endParaRPr lang="en-US" sz="1000" dirty="0"/>
        </a:p>
      </dgm:t>
    </dgm:pt>
    <dgm:pt modelId="{70304DF5-B135-8A4D-B9D4-9FA25A6C67BC}" type="parTrans" cxnId="{FFA81A90-2C86-D344-B2FC-D0E89117CF1C}">
      <dgm:prSet/>
      <dgm:spPr/>
      <dgm:t>
        <a:bodyPr/>
        <a:lstStyle/>
        <a:p>
          <a:endParaRPr lang="en-US"/>
        </a:p>
      </dgm:t>
    </dgm:pt>
    <dgm:pt modelId="{DED8DBB6-E066-CD4C-9D9A-8266B0D96CCC}" type="sibTrans" cxnId="{FFA81A90-2C86-D344-B2FC-D0E89117CF1C}">
      <dgm:prSet/>
      <dgm:spPr/>
      <dgm:t>
        <a:bodyPr/>
        <a:lstStyle/>
        <a:p>
          <a:endParaRPr lang="en-US"/>
        </a:p>
      </dgm:t>
    </dgm:pt>
    <dgm:pt modelId="{2B0E03E1-42C4-0443-8411-03185D77CD92}">
      <dgm:prSet custT="1"/>
      <dgm:spPr/>
      <dgm:t>
        <a:bodyPr/>
        <a:lstStyle/>
        <a:p>
          <a:r>
            <a:rPr lang="en-US" sz="1000" b="0" i="0" u="none" dirty="0" smtClean="0"/>
            <a:t>Beam Intercepting Devices</a:t>
          </a:r>
          <a:endParaRPr lang="en-US" sz="1000" dirty="0"/>
        </a:p>
      </dgm:t>
    </dgm:pt>
    <dgm:pt modelId="{2E5ABC3B-F039-D448-995F-0058D5FC9481}" type="parTrans" cxnId="{C2DD7EAE-DAE0-964E-96C6-D70DD4ABF391}">
      <dgm:prSet/>
      <dgm:spPr/>
      <dgm:t>
        <a:bodyPr/>
        <a:lstStyle/>
        <a:p>
          <a:endParaRPr lang="en-US"/>
        </a:p>
      </dgm:t>
    </dgm:pt>
    <dgm:pt modelId="{239301FA-DA03-4942-98E1-8480F89D758F}" type="sibTrans" cxnId="{C2DD7EAE-DAE0-964E-96C6-D70DD4ABF391}">
      <dgm:prSet/>
      <dgm:spPr/>
      <dgm:t>
        <a:bodyPr/>
        <a:lstStyle/>
        <a:p>
          <a:endParaRPr lang="en-US"/>
        </a:p>
      </dgm:t>
    </dgm:pt>
    <dgm:pt modelId="{D4AD068C-7C87-DD47-A255-710FA907AC8F}">
      <dgm:prSet custT="1"/>
      <dgm:spPr/>
      <dgm:t>
        <a:bodyPr/>
        <a:lstStyle/>
        <a:p>
          <a:r>
            <a:rPr lang="en-US" sz="1000" b="0" i="0" u="none" dirty="0" smtClean="0"/>
            <a:t>Controls</a:t>
          </a:r>
          <a:endParaRPr lang="en-US" sz="1000" dirty="0"/>
        </a:p>
      </dgm:t>
    </dgm:pt>
    <dgm:pt modelId="{3019805C-2E5B-A44E-AE65-F2B83A1C6106}" type="parTrans" cxnId="{AFB8E94C-BD01-034D-8568-0F95402552B1}">
      <dgm:prSet/>
      <dgm:spPr/>
      <dgm:t>
        <a:bodyPr/>
        <a:lstStyle/>
        <a:p>
          <a:endParaRPr lang="en-US"/>
        </a:p>
      </dgm:t>
    </dgm:pt>
    <dgm:pt modelId="{82D1A0D5-E3A1-B54E-AD42-BBB7F57640FF}" type="sibTrans" cxnId="{AFB8E94C-BD01-034D-8568-0F95402552B1}">
      <dgm:prSet/>
      <dgm:spPr/>
      <dgm:t>
        <a:bodyPr/>
        <a:lstStyle/>
        <a:p>
          <a:endParaRPr lang="en-US"/>
        </a:p>
      </dgm:t>
    </dgm:pt>
    <dgm:pt modelId="{12C1800E-4AE8-C644-9187-8BD82BFD469C}">
      <dgm:prSet custT="1"/>
      <dgm:spPr/>
      <dgm:t>
        <a:bodyPr/>
        <a:lstStyle/>
        <a:p>
          <a:r>
            <a:rPr lang="en-US" sz="1000" b="0" i="0" u="none" dirty="0" smtClean="0"/>
            <a:t>Vacuum Systems</a:t>
          </a:r>
          <a:endParaRPr lang="en-US" sz="1000" dirty="0"/>
        </a:p>
      </dgm:t>
    </dgm:pt>
    <dgm:pt modelId="{6D2E7EC6-A838-1C43-B1E5-2F52B2B82D46}" type="parTrans" cxnId="{6F24A5A2-D1F6-E841-84B2-AC95296FD463}">
      <dgm:prSet/>
      <dgm:spPr/>
      <dgm:t>
        <a:bodyPr/>
        <a:lstStyle/>
        <a:p>
          <a:endParaRPr lang="en-US"/>
        </a:p>
      </dgm:t>
    </dgm:pt>
    <dgm:pt modelId="{06566C35-D2F7-7243-AA1C-C7F287445FFA}" type="sibTrans" cxnId="{6F24A5A2-D1F6-E841-84B2-AC95296FD463}">
      <dgm:prSet/>
      <dgm:spPr/>
      <dgm:t>
        <a:bodyPr/>
        <a:lstStyle/>
        <a:p>
          <a:endParaRPr lang="en-US"/>
        </a:p>
      </dgm:t>
    </dgm:pt>
    <dgm:pt modelId="{4BE2B549-2A35-474F-8BE2-C73CA215BAF1}">
      <dgm:prSet custT="1"/>
      <dgm:spPr/>
      <dgm:t>
        <a:bodyPr/>
        <a:lstStyle/>
        <a:p>
          <a:r>
            <a:rPr lang="en-US" sz="1000" b="0" i="0" u="none" dirty="0" smtClean="0"/>
            <a:t>Beam Transport Equipment</a:t>
          </a:r>
          <a:endParaRPr lang="en-US" sz="1000" dirty="0"/>
        </a:p>
      </dgm:t>
    </dgm:pt>
    <dgm:pt modelId="{7FF3B16A-7DC0-5D43-B876-E632FCA8C6E9}" type="parTrans" cxnId="{AAEB3DE6-1AFD-9447-82C4-63AE31CF9AE2}">
      <dgm:prSet/>
      <dgm:spPr/>
      <dgm:t>
        <a:bodyPr/>
        <a:lstStyle/>
        <a:p>
          <a:endParaRPr lang="en-US"/>
        </a:p>
      </dgm:t>
    </dgm:pt>
    <dgm:pt modelId="{A220ABE5-78B9-E14D-AE74-E3CA5ABD380B}" type="sibTrans" cxnId="{AAEB3DE6-1AFD-9447-82C4-63AE31CF9AE2}">
      <dgm:prSet/>
      <dgm:spPr/>
      <dgm:t>
        <a:bodyPr/>
        <a:lstStyle/>
        <a:p>
          <a:endParaRPr lang="en-US"/>
        </a:p>
      </dgm:t>
    </dgm:pt>
    <dgm:pt modelId="{9A66590E-7F17-C44C-A13E-BC68F852AB0F}">
      <dgm:prSet custT="1"/>
      <dgm:spPr>
        <a:solidFill>
          <a:srgbClr val="C6D9F1"/>
        </a:solidFill>
      </dgm:spPr>
      <dgm:t>
        <a:bodyPr/>
        <a:lstStyle/>
        <a:p>
          <a:r>
            <a:rPr lang="en-US" sz="1000" b="0" i="0" u="none" dirty="0" smtClean="0"/>
            <a:t>Integrated Baseline Design and Parameters    </a:t>
          </a:r>
          <a:endParaRPr lang="en-US" sz="1000" dirty="0"/>
        </a:p>
      </dgm:t>
    </dgm:pt>
    <dgm:pt modelId="{7F87D242-D39C-5349-A391-4F592C7F9D2A}" type="parTrans" cxnId="{F31655A5-25A0-FE44-AC8E-A793DCCDAE1C}">
      <dgm:prSet/>
      <dgm:spPr/>
      <dgm:t>
        <a:bodyPr/>
        <a:lstStyle/>
        <a:p>
          <a:endParaRPr lang="en-US"/>
        </a:p>
      </dgm:t>
    </dgm:pt>
    <dgm:pt modelId="{2C38FF2B-1D81-B64F-9A3D-7A9B5F900FC1}" type="sibTrans" cxnId="{F31655A5-25A0-FE44-AC8E-A793DCCDAE1C}">
      <dgm:prSet/>
      <dgm:spPr/>
      <dgm:t>
        <a:bodyPr/>
        <a:lstStyle/>
        <a:p>
          <a:endParaRPr lang="en-US"/>
        </a:p>
      </dgm:t>
    </dgm:pt>
    <dgm:pt modelId="{EDF8856B-6DAD-5E47-A0AC-34D54FFE506D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1000" b="0" i="0" u="none" dirty="0" smtClean="0"/>
            <a:t>X-band </a:t>
          </a:r>
          <a:r>
            <a:rPr lang="en-US" sz="1000" b="0" i="0" u="none" dirty="0" err="1" smtClean="0"/>
            <a:t>Rf</a:t>
          </a:r>
          <a:r>
            <a:rPr lang="en-US" sz="1000" b="0" i="0" u="none" dirty="0" smtClean="0"/>
            <a:t> structure Design</a:t>
          </a:r>
          <a:endParaRPr lang="en-US" sz="1000" dirty="0"/>
        </a:p>
      </dgm:t>
    </dgm:pt>
    <dgm:pt modelId="{E2956E56-DA0E-0A4A-A493-776509694473}" type="parTrans" cxnId="{A6EA11B2-1742-0B47-A616-9A1CACC0A6E4}">
      <dgm:prSet/>
      <dgm:spPr/>
      <dgm:t>
        <a:bodyPr/>
        <a:lstStyle/>
        <a:p>
          <a:endParaRPr lang="en-US"/>
        </a:p>
      </dgm:t>
    </dgm:pt>
    <dgm:pt modelId="{51A52344-F385-8C43-ABB8-62C3A7FA21E2}" type="sibTrans" cxnId="{A6EA11B2-1742-0B47-A616-9A1CACC0A6E4}">
      <dgm:prSet/>
      <dgm:spPr/>
      <dgm:t>
        <a:bodyPr/>
        <a:lstStyle/>
        <a:p>
          <a:endParaRPr lang="en-US"/>
        </a:p>
      </dgm:t>
    </dgm:pt>
    <dgm:pt modelId="{D6B70D95-8293-0845-BB23-F9924AD4858D}">
      <dgm:prSet custT="1"/>
      <dgm:spPr/>
      <dgm:t>
        <a:bodyPr/>
        <a:lstStyle/>
        <a:p>
          <a:r>
            <a:rPr lang="en-US" sz="1000" b="0" i="0" u="none" dirty="0" smtClean="0"/>
            <a:t>Damping Rings Superconducting Wiggler</a:t>
          </a:r>
          <a:endParaRPr lang="en-US" sz="1000" dirty="0"/>
        </a:p>
      </dgm:t>
    </dgm:pt>
    <dgm:pt modelId="{6AFC2EEA-69CF-DD4B-A874-01F982BF909F}" type="parTrans" cxnId="{AC75B0DF-FAF1-0D40-B870-BFCF52223672}">
      <dgm:prSet/>
      <dgm:spPr/>
      <dgm:t>
        <a:bodyPr/>
        <a:lstStyle/>
        <a:p>
          <a:endParaRPr lang="en-US"/>
        </a:p>
      </dgm:t>
    </dgm:pt>
    <dgm:pt modelId="{638E6CEC-E579-3740-80C9-4022DE67FEFA}" type="sibTrans" cxnId="{AC75B0DF-FAF1-0D40-B870-BFCF52223672}">
      <dgm:prSet/>
      <dgm:spPr/>
      <dgm:t>
        <a:bodyPr/>
        <a:lstStyle/>
        <a:p>
          <a:endParaRPr lang="en-US"/>
        </a:p>
      </dgm:t>
    </dgm:pt>
    <dgm:pt modelId="{C72AAB83-D29F-D140-B2AC-5049E6E0C1E9}">
      <dgm:prSet custT="1"/>
      <dgm:spPr>
        <a:solidFill>
          <a:srgbClr val="C6D9F1"/>
        </a:solidFill>
      </dgm:spPr>
      <dgm:t>
        <a:bodyPr/>
        <a:lstStyle/>
        <a:p>
          <a:r>
            <a:rPr lang="en-US" sz="1000" dirty="0" smtClean="0"/>
            <a:t>Cost, power, schedule, stages </a:t>
          </a:r>
          <a:endParaRPr lang="en-US" sz="1000" dirty="0"/>
        </a:p>
      </dgm:t>
    </dgm:pt>
    <dgm:pt modelId="{2B4C5F8C-B8DC-904A-9FCD-D0FCB8D93027}" type="parTrans" cxnId="{312548EF-4B0B-3C42-91FF-4D91BAA90AC3}">
      <dgm:prSet/>
      <dgm:spPr/>
      <dgm:t>
        <a:bodyPr/>
        <a:lstStyle/>
        <a:p>
          <a:endParaRPr lang="en-US"/>
        </a:p>
      </dgm:t>
    </dgm:pt>
    <dgm:pt modelId="{35C88431-88BD-0C4E-B9B3-D3A2E0ACF8E7}" type="sibTrans" cxnId="{312548EF-4B0B-3C42-91FF-4D91BAA90AC3}">
      <dgm:prSet/>
      <dgm:spPr/>
      <dgm:t>
        <a:bodyPr/>
        <a:lstStyle/>
        <a:p>
          <a:endParaRPr lang="en-US"/>
        </a:p>
      </dgm:t>
    </dgm:pt>
    <dgm:pt modelId="{BCC9B3D7-FEC2-5248-A23E-747A82883CBC}">
      <dgm:prSet custT="1"/>
      <dgm:spPr>
        <a:solidFill>
          <a:srgbClr val="C6D9F1"/>
        </a:solidFill>
      </dgm:spPr>
      <dgm:t>
        <a:bodyPr/>
        <a:lstStyle/>
        <a:p>
          <a:r>
            <a:rPr lang="en-US" sz="1200" dirty="0" smtClean="0"/>
            <a:t>Detector and Physics </a:t>
          </a:r>
          <a:endParaRPr lang="en-US" sz="1200" dirty="0"/>
        </a:p>
      </dgm:t>
    </dgm:pt>
    <dgm:pt modelId="{6397AD22-D930-6744-9544-FB9E254C1B2C}" type="parTrans" cxnId="{7A7B1F84-797A-6447-9C00-4B6C6ED64155}">
      <dgm:prSet/>
      <dgm:spPr/>
      <dgm:t>
        <a:bodyPr/>
        <a:lstStyle/>
        <a:p>
          <a:endParaRPr lang="en-US"/>
        </a:p>
      </dgm:t>
    </dgm:pt>
    <dgm:pt modelId="{9BDD094C-FB60-4E42-A9FB-93005E6DE2CB}" type="sibTrans" cxnId="{7A7B1F84-797A-6447-9C00-4B6C6ED64155}">
      <dgm:prSet/>
      <dgm:spPr/>
      <dgm:t>
        <a:bodyPr/>
        <a:lstStyle/>
        <a:p>
          <a:endParaRPr lang="en-US"/>
        </a:p>
      </dgm:t>
    </dgm:pt>
    <dgm:pt modelId="{05A5AB80-C1B2-B64F-B97A-E5C7203221AC}">
      <dgm:prSet custT="1"/>
      <dgm:spPr>
        <a:solidFill>
          <a:srgbClr val="C6D9F1"/>
        </a:solidFill>
      </dgm:spPr>
      <dgm:t>
        <a:bodyPr/>
        <a:lstStyle/>
        <a:p>
          <a:r>
            <a:rPr lang="en-US" sz="1000" dirty="0" smtClean="0"/>
            <a:t>Physics studies and benchmarking</a:t>
          </a:r>
          <a:endParaRPr lang="en-US" sz="1000" dirty="0"/>
        </a:p>
      </dgm:t>
    </dgm:pt>
    <dgm:pt modelId="{949A6E87-79FD-1346-A55A-886046FAB438}" type="parTrans" cxnId="{C4DB80FB-9216-AD49-8E26-EC87459C5E43}">
      <dgm:prSet/>
      <dgm:spPr/>
      <dgm:t>
        <a:bodyPr/>
        <a:lstStyle/>
        <a:p>
          <a:endParaRPr lang="en-US"/>
        </a:p>
      </dgm:t>
    </dgm:pt>
    <dgm:pt modelId="{53388694-F45D-C04C-987D-C75D699A0053}" type="sibTrans" cxnId="{C4DB80FB-9216-AD49-8E26-EC87459C5E43}">
      <dgm:prSet/>
      <dgm:spPr/>
      <dgm:t>
        <a:bodyPr/>
        <a:lstStyle/>
        <a:p>
          <a:endParaRPr lang="en-US"/>
        </a:p>
      </dgm:t>
    </dgm:pt>
    <dgm:pt modelId="{2E915D62-77F6-2644-8F0D-4201199E08F1}">
      <dgm:prSet custT="1"/>
      <dgm:spPr>
        <a:solidFill>
          <a:srgbClr val="C6D9F1"/>
        </a:solidFill>
      </dgm:spPr>
      <dgm:t>
        <a:bodyPr/>
        <a:lstStyle/>
        <a:p>
          <a:r>
            <a:rPr lang="en-US" sz="1000" dirty="0" smtClean="0"/>
            <a:t>Detector </a:t>
          </a:r>
          <a:r>
            <a:rPr lang="en-US" sz="1000" dirty="0" err="1" smtClean="0"/>
            <a:t>optimisation</a:t>
          </a:r>
          <a:r>
            <a:rPr lang="en-US" sz="1000" dirty="0" smtClean="0"/>
            <a:t> </a:t>
          </a:r>
          <a:endParaRPr lang="en-US" sz="1000" dirty="0"/>
        </a:p>
      </dgm:t>
    </dgm:pt>
    <dgm:pt modelId="{EF2FA5DC-CA7A-BB44-8C8B-446BF316090A}" type="parTrans" cxnId="{E02474A3-7C75-7042-8E7B-3CAAD89D075D}">
      <dgm:prSet/>
      <dgm:spPr/>
      <dgm:t>
        <a:bodyPr/>
        <a:lstStyle/>
        <a:p>
          <a:endParaRPr lang="en-US"/>
        </a:p>
      </dgm:t>
    </dgm:pt>
    <dgm:pt modelId="{78B3EF0D-BDFF-814F-A6CD-CB29510A48DC}" type="sibTrans" cxnId="{E02474A3-7C75-7042-8E7B-3CAAD89D075D}">
      <dgm:prSet/>
      <dgm:spPr/>
      <dgm:t>
        <a:bodyPr/>
        <a:lstStyle/>
        <a:p>
          <a:endParaRPr lang="en-US"/>
        </a:p>
      </dgm:t>
    </dgm:pt>
    <dgm:pt modelId="{06941BBC-F51A-0A4F-AD75-E0F517FFE70D}">
      <dgm:prSet custT="1"/>
      <dgm:spPr>
        <a:solidFill>
          <a:srgbClr val="C6D9F1"/>
        </a:solidFill>
      </dgm:spPr>
      <dgm:t>
        <a:bodyPr/>
        <a:lstStyle/>
        <a:p>
          <a:r>
            <a:rPr lang="en-US" sz="1000" dirty="0" smtClean="0"/>
            <a:t>Technical developments </a:t>
          </a:r>
          <a:endParaRPr lang="en-US" sz="1000" dirty="0"/>
        </a:p>
      </dgm:t>
    </dgm:pt>
    <dgm:pt modelId="{E979BC6F-59FF-7143-852B-CF22CBED0728}" type="parTrans" cxnId="{3EEA8A68-25E5-2049-962C-7033BD77CAB1}">
      <dgm:prSet/>
      <dgm:spPr/>
      <dgm:t>
        <a:bodyPr/>
        <a:lstStyle/>
        <a:p>
          <a:endParaRPr lang="en-US"/>
        </a:p>
      </dgm:t>
    </dgm:pt>
    <dgm:pt modelId="{AD079CDD-9FE5-A742-9848-A20845088F8B}" type="sibTrans" cxnId="{3EEA8A68-25E5-2049-962C-7033BD77CAB1}">
      <dgm:prSet/>
      <dgm:spPr/>
      <dgm:t>
        <a:bodyPr/>
        <a:lstStyle/>
        <a:p>
          <a:endParaRPr lang="en-US"/>
        </a:p>
      </dgm:t>
    </dgm:pt>
    <dgm:pt modelId="{8D9B9752-A0FC-B042-921C-2A79525E0DB5}" type="pres">
      <dgm:prSet presAssocID="{E2582D27-BDD4-C34D-8E8D-45B52CF8289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66215DD-5690-474C-9097-87505C73F7B9}" type="pres">
      <dgm:prSet presAssocID="{E2582D27-BDD4-C34D-8E8D-45B52CF82897}" presName="Name1" presStyleCnt="0"/>
      <dgm:spPr/>
    </dgm:pt>
    <dgm:pt modelId="{02C37743-6625-1841-A3AA-12F7E87E2AB9}" type="pres">
      <dgm:prSet presAssocID="{E2582D27-BDD4-C34D-8E8D-45B52CF82897}" presName="cycle" presStyleCnt="0"/>
      <dgm:spPr/>
    </dgm:pt>
    <dgm:pt modelId="{57BF6E71-97C2-024B-8821-7383BCB7D5B7}" type="pres">
      <dgm:prSet presAssocID="{E2582D27-BDD4-C34D-8E8D-45B52CF82897}" presName="srcNode" presStyleLbl="node1" presStyleIdx="0" presStyleCnt="5"/>
      <dgm:spPr/>
    </dgm:pt>
    <dgm:pt modelId="{198988A0-C7AB-604E-8076-E19D8DE68061}" type="pres">
      <dgm:prSet presAssocID="{E2582D27-BDD4-C34D-8E8D-45B52CF82897}" presName="conn" presStyleLbl="parChTrans1D2" presStyleIdx="0" presStyleCnt="1"/>
      <dgm:spPr/>
      <dgm:t>
        <a:bodyPr/>
        <a:lstStyle/>
        <a:p>
          <a:endParaRPr lang="en-US"/>
        </a:p>
      </dgm:t>
    </dgm:pt>
    <dgm:pt modelId="{444D283B-A7FC-D04B-8C80-64569B86DF64}" type="pres">
      <dgm:prSet presAssocID="{E2582D27-BDD4-C34D-8E8D-45B52CF82897}" presName="extraNode" presStyleLbl="node1" presStyleIdx="0" presStyleCnt="5"/>
      <dgm:spPr/>
    </dgm:pt>
    <dgm:pt modelId="{F524ADEA-A580-C84B-B082-8F92459D202D}" type="pres">
      <dgm:prSet presAssocID="{E2582D27-BDD4-C34D-8E8D-45B52CF82897}" presName="dstNode" presStyleLbl="node1" presStyleIdx="0" presStyleCnt="5"/>
      <dgm:spPr/>
    </dgm:pt>
    <dgm:pt modelId="{561A4180-CB8F-174B-A4CB-A94CAD51B840}" type="pres">
      <dgm:prSet presAssocID="{1103BB63-EA7F-1E4C-856B-E05A9F20E29E}" presName="text_1" presStyleLbl="node1" presStyleIdx="0" presStyleCnt="5" custScaleX="52708" custScaleY="261805" custLinFactNeighborX="-9799" custLinFactNeighborY="-6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E515EA-4392-864B-ADC3-900663713016}" type="pres">
      <dgm:prSet presAssocID="{1103BB63-EA7F-1E4C-856B-E05A9F20E29E}" presName="accent_1" presStyleCnt="0"/>
      <dgm:spPr/>
    </dgm:pt>
    <dgm:pt modelId="{A3FC7460-4F11-E34D-ACA7-A2CA263133EF}" type="pres">
      <dgm:prSet presAssocID="{1103BB63-EA7F-1E4C-856B-E05A9F20E29E}" presName="accentRepeatNode" presStyleLbl="solidFgAcc1" presStyleIdx="0" presStyleCnt="5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866D785-DF98-124D-A284-25EB86C5BE14}" type="pres">
      <dgm:prSet presAssocID="{AA9618DE-122A-4E49-97BB-46F78B469315}" presName="text_2" presStyleLbl="node1" presStyleIdx="1" presStyleCnt="5" custScaleX="64743" custScaleY="177482" custLinFactY="42117" custLinFactNeighborX="-5769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DA0BE6-DFCE-954E-90A4-5C8E307ABC26}" type="pres">
      <dgm:prSet presAssocID="{AA9618DE-122A-4E49-97BB-46F78B469315}" presName="accent_2" presStyleCnt="0"/>
      <dgm:spPr/>
    </dgm:pt>
    <dgm:pt modelId="{97C737D5-8DDE-5148-9230-0C7D51582EC6}" type="pres">
      <dgm:prSet presAssocID="{AA9618DE-122A-4E49-97BB-46F78B469315}" presName="accentRepeatNode" presStyleLbl="solidFgAcc1" presStyleIdx="1" presStyleCnt="5" custLinFactY="22746" custLinFactNeighborX="-8386" custLinFactNeighborY="1000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C160E5-40B8-F548-8BDC-13B9F6509506}" type="pres">
      <dgm:prSet presAssocID="{BBFC5027-AE5A-C649-B66D-3C159E8552B0}" presName="text_3" presStyleLbl="node1" presStyleIdx="2" presStyleCnt="5" custScaleX="53384" custScaleY="162437" custLinFactY="-76318" custLinFactNeighborX="15506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F32A-751C-AB43-8BAF-E6741D9927E4}" type="pres">
      <dgm:prSet presAssocID="{BBFC5027-AE5A-C649-B66D-3C159E8552B0}" presName="accent_3" presStyleCnt="0"/>
      <dgm:spPr/>
    </dgm:pt>
    <dgm:pt modelId="{5AD48D52-743D-9848-B203-2E2B439A9D3B}" type="pres">
      <dgm:prSet presAssocID="{BBFC5027-AE5A-C649-B66D-3C159E8552B0}" presName="accentRepeatNode" presStyleLbl="solidFgAcc1" presStyleIdx="2" presStyleCnt="5" custLinFactY="-17742" custLinFactNeighborX="-2044" custLinFactNeighborY="-1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76DB970-F9E1-804E-B818-F230944D8DED}" type="pres">
      <dgm:prSet presAssocID="{BEEC72FF-50AA-644E-996A-95E9CFDE4047}" presName="text_4" presStyleLbl="node1" presStyleIdx="3" presStyleCnt="5" custScaleX="52381" custScaleY="208446" custLinFactNeighborX="16201" custLinFactNeighborY="212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267875-D9BA-B942-8C99-6F4E47938EE9}" type="pres">
      <dgm:prSet presAssocID="{BEEC72FF-50AA-644E-996A-95E9CFDE4047}" presName="accent_4" presStyleCnt="0"/>
      <dgm:spPr/>
    </dgm:pt>
    <dgm:pt modelId="{41BD5E59-5741-B745-90AE-F78A3542C559}" type="pres">
      <dgm:prSet presAssocID="{BEEC72FF-50AA-644E-996A-95E9CFDE4047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877E6625-C38A-F244-8A30-BB155EC39E23}" type="pres">
      <dgm:prSet presAssocID="{BCC9B3D7-FEC2-5248-A23E-747A82883CBC}" presName="text_5" presStyleLbl="node1" presStyleIdx="4" presStyleCnt="5" custScaleX="67674" custLinFactNeighborY="181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BF2066-D851-AB4C-99C0-8F8448D18C27}" type="pres">
      <dgm:prSet presAssocID="{BCC9B3D7-FEC2-5248-A23E-747A82883CBC}" presName="accent_5" presStyleCnt="0"/>
      <dgm:spPr/>
    </dgm:pt>
    <dgm:pt modelId="{3D86B1DA-3CAC-2141-9041-9B8F2497C5E4}" type="pres">
      <dgm:prSet presAssocID="{BCC9B3D7-FEC2-5248-A23E-747A82883CBC}" presName="accentRepeatNode" presStyleLbl="solidFgAcc1" presStyleIdx="4" presStyleCnt="5"/>
      <dgm:spPr>
        <a:blipFill rotWithShape="0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9DC7E448-5DAE-2548-A91D-45840DBD8555}" type="presOf" srcId="{2E915D62-77F6-2644-8F0D-4201199E08F1}" destId="{877E6625-C38A-F244-8A30-BB155EC39E23}" srcOrd="0" destOrd="2" presId="urn:microsoft.com/office/officeart/2008/layout/VerticalCurvedList"/>
    <dgm:cxn modelId="{83D9CCA6-21A5-0649-A0F1-9BB9CD112F31}" type="presOf" srcId="{917E3409-A77B-D049-816A-FE129AE500B6}" destId="{64C160E5-40B8-F548-8BDC-13B9F6509506}" srcOrd="0" destOrd="2" presId="urn:microsoft.com/office/officeart/2008/layout/VerticalCurvedList"/>
    <dgm:cxn modelId="{1428E4AB-7084-3F4D-86A2-704E6A552842}" type="presOf" srcId="{EDF8856B-6DAD-5E47-A0AC-34D54FFE506D}" destId="{64C160E5-40B8-F548-8BDC-13B9F6509506}" srcOrd="0" destOrd="1" presId="urn:microsoft.com/office/officeart/2008/layout/VerticalCurvedList"/>
    <dgm:cxn modelId="{D0B1D23F-E73B-EF45-A191-8018772CA25E}" type="presOf" srcId="{74074712-B2B7-CE46-AE77-6900862E840D}" destId="{476DB970-F9E1-804E-B818-F230944D8DED}" srcOrd="0" destOrd="5" presId="urn:microsoft.com/office/officeart/2008/layout/VerticalCurvedList"/>
    <dgm:cxn modelId="{CD02C883-3475-364C-85FB-648ACF1391C3}" type="presOf" srcId="{C63ABF8A-B6BA-1845-BDF6-9AFA82FF6885}" destId="{9866D785-DF98-124D-A284-25EB86C5BE14}" srcOrd="0" destOrd="5" presId="urn:microsoft.com/office/officeart/2008/layout/VerticalCurvedList"/>
    <dgm:cxn modelId="{8B593B57-0698-3F45-B015-E16362B4B9E2}" srcId="{1103BB63-EA7F-1E4C-856B-E05A9F20E29E}" destId="{12762CFE-B369-0A45-A91C-C67970F14CC5}" srcOrd="6" destOrd="0" parTransId="{E12CA09A-104B-2146-BD49-04131ECDD525}" sibTransId="{C65F90D9-62E3-3D40-A52A-5FEA4E2CCB9C}"/>
    <dgm:cxn modelId="{F29A017E-883A-F547-BD52-23D780666410}" type="presOf" srcId="{EFD84110-9507-5F41-8BAB-6AC88252F11C}" destId="{9866D785-DF98-124D-A284-25EB86C5BE14}" srcOrd="0" destOrd="7" presId="urn:microsoft.com/office/officeart/2008/layout/VerticalCurvedList"/>
    <dgm:cxn modelId="{FC75B8B1-8414-564D-A705-542845F935EF}" srcId="{E2582D27-BDD4-C34D-8E8D-45B52CF82897}" destId="{AA9618DE-122A-4E49-97BB-46F78B469315}" srcOrd="1" destOrd="0" parTransId="{2C4F2F06-F734-1344-B400-FD0E8269B5F0}" sibTransId="{5D12F87D-0B91-5545-BAB5-749682506676}"/>
    <dgm:cxn modelId="{C4DB80FB-9216-AD49-8E26-EC87459C5E43}" srcId="{BCC9B3D7-FEC2-5248-A23E-747A82883CBC}" destId="{05A5AB80-C1B2-B64F-B97A-E5C7203221AC}" srcOrd="0" destOrd="0" parTransId="{949A6E87-79FD-1346-A55A-886046FAB438}" sibTransId="{53388694-F45D-C04C-987D-C75D699A0053}"/>
    <dgm:cxn modelId="{A9FAF836-39C9-A34A-A581-CE1BA6AEF72D}" type="presOf" srcId="{08CAC49B-CCFE-E249-8323-A694A4650D85}" destId="{9866D785-DF98-124D-A284-25EB86C5BE14}" srcOrd="0" destOrd="1" presId="urn:microsoft.com/office/officeart/2008/layout/VerticalCurvedList"/>
    <dgm:cxn modelId="{35DF83D5-6033-E847-BAC2-0015DD648370}" type="presOf" srcId="{9119BBC0-A80E-244A-A612-14DDC021AF2A}" destId="{9866D785-DF98-124D-A284-25EB86C5BE14}" srcOrd="0" destOrd="4" presId="urn:microsoft.com/office/officeart/2008/layout/VerticalCurvedList"/>
    <dgm:cxn modelId="{01814E7D-C166-6042-9958-D82F19524391}" type="presOf" srcId="{2C38FF2B-1D81-B64F-9A3D-7A9B5F900FC1}" destId="{198988A0-C7AB-604E-8076-E19D8DE68061}" srcOrd="0" destOrd="0" presId="urn:microsoft.com/office/officeart/2008/layout/VerticalCurvedList"/>
    <dgm:cxn modelId="{C0E07743-4801-054F-9B4D-07D2AC4D55D0}" type="presOf" srcId="{566F93A7-9372-5946-B1FA-07B0D3DDF95A}" destId="{476DB970-F9E1-804E-B818-F230944D8DED}" srcOrd="0" destOrd="6" presId="urn:microsoft.com/office/officeart/2008/layout/VerticalCurvedList"/>
    <dgm:cxn modelId="{E59105C6-7B67-2042-B86F-1CF6F7749520}" type="presOf" srcId="{AA9618DE-122A-4E49-97BB-46F78B469315}" destId="{9866D785-DF98-124D-A284-25EB86C5BE14}" srcOrd="0" destOrd="0" presId="urn:microsoft.com/office/officeart/2008/layout/VerticalCurvedList"/>
    <dgm:cxn modelId="{A1E6B667-62D2-8949-BBF7-F93EC2B9C260}" srcId="{BBFC5027-AE5A-C649-B66D-3C159E8552B0}" destId="{BEB76E71-F16F-CB40-9F34-3B46BA1106D4}" srcOrd="5" destOrd="0" parTransId="{F2502AE7-DAC2-8848-A3EE-F31B1A7415EE}" sibTransId="{BD689FC2-9E16-B34A-8F28-45871E7F2B00}"/>
    <dgm:cxn modelId="{8F92E05F-5DC4-1D4E-84A0-2A5C82C6C3F7}" type="presOf" srcId="{A9D78871-70B8-1642-B202-BFA27ABA2081}" destId="{561A4180-CB8F-174B-A4CB-A94CAD51B840}" srcOrd="0" destOrd="2" presId="urn:microsoft.com/office/officeart/2008/layout/VerticalCurvedList"/>
    <dgm:cxn modelId="{C043185C-76D9-7349-9461-D3C12B9918EB}" srcId="{1103BB63-EA7F-1E4C-856B-E05A9F20E29E}" destId="{FAB4E486-5DC4-D044-8ACC-FE1E8FCB3E4C}" srcOrd="9" destOrd="0" parTransId="{C52B4739-67DA-A743-B6E3-72CF43E400C2}" sibTransId="{7CA814EB-A36F-C14F-B587-CC00300866D0}"/>
    <dgm:cxn modelId="{64CB41C0-C3C4-054D-958A-2C9479E2136A}" type="presOf" srcId="{D4AD068C-7C87-DD47-A255-710FA907AC8F}" destId="{476DB970-F9E1-804E-B818-F230944D8DED}" srcOrd="0" destOrd="8" presId="urn:microsoft.com/office/officeart/2008/layout/VerticalCurvedList"/>
    <dgm:cxn modelId="{D9F914BE-BFA8-004C-A5BD-9CFF51D212B6}" srcId="{BBFC5027-AE5A-C649-B66D-3C159E8552B0}" destId="{917E3409-A77B-D049-816A-FE129AE500B6}" srcOrd="1" destOrd="0" parTransId="{AD2A87B4-AB2A-FC4D-A873-24D7734ECC9A}" sibTransId="{F0C29499-64B5-D84F-9889-03257AC5C3FA}"/>
    <dgm:cxn modelId="{6CD5D2B8-04E2-A444-9640-8FFF0A1737BD}" srcId="{AA9618DE-122A-4E49-97BB-46F78B469315}" destId="{B1C93A61-18D5-EC41-9325-4BA4377BFA9A}" srcOrd="1" destOrd="0" parTransId="{59FC4446-0453-EA4E-9CDC-4313D6653D91}" sibTransId="{796DF4BB-73B0-DF42-9360-FE1598DD0C97}"/>
    <dgm:cxn modelId="{DF8406B7-C3A1-A14F-8388-036E6BEA7C3F}" type="presOf" srcId="{FAB4E486-5DC4-D044-8ACC-FE1E8FCB3E4C}" destId="{561A4180-CB8F-174B-A4CB-A94CAD51B840}" srcOrd="0" destOrd="10" presId="urn:microsoft.com/office/officeart/2008/layout/VerticalCurvedList"/>
    <dgm:cxn modelId="{312548EF-4B0B-3C42-91FF-4D91BAA90AC3}" srcId="{1103BB63-EA7F-1E4C-856B-E05A9F20E29E}" destId="{C72AAB83-D29F-D140-B2AC-5049E6E0C1E9}" srcOrd="10" destOrd="0" parTransId="{2B4C5F8C-B8DC-904A-9FCD-D0FCB8D93027}" sibTransId="{35C88431-88BD-0C4E-B9B3-D3A2E0ACF8E7}"/>
    <dgm:cxn modelId="{CD69ADE3-0F0A-5840-AF83-B29F912671C4}" type="presOf" srcId="{51B0261C-F5BC-AE49-AF73-075A5D419105}" destId="{561A4180-CB8F-174B-A4CB-A94CAD51B840}" srcOrd="0" destOrd="5" presId="urn:microsoft.com/office/officeart/2008/layout/VerticalCurvedList"/>
    <dgm:cxn modelId="{301C2E1B-BC11-EF46-AD57-E63762632ED5}" srcId="{E2582D27-BDD4-C34D-8E8D-45B52CF82897}" destId="{BEEC72FF-50AA-644E-996A-95E9CFDE4047}" srcOrd="3" destOrd="0" parTransId="{4F4077B1-B8DD-3747-8574-25AD504C852F}" sibTransId="{C9B4D61A-2AA2-D04F-9F7F-30324A4EB3BC}"/>
    <dgm:cxn modelId="{AFB8E94C-BD01-034D-8568-0F95402552B1}" srcId="{BEEC72FF-50AA-644E-996A-95E9CFDE4047}" destId="{D4AD068C-7C87-DD47-A255-710FA907AC8F}" srcOrd="7" destOrd="0" parTransId="{3019805C-2E5B-A44E-AE65-F2B83A1C6106}" sibTransId="{82D1A0D5-E3A1-B54E-AD42-BBB7F57640FF}"/>
    <dgm:cxn modelId="{D3771441-2A12-9E4F-ADA2-54F5A8EEE5CB}" type="presOf" srcId="{2B0E03E1-42C4-0443-8411-03185D77CD92}" destId="{476DB970-F9E1-804E-B818-F230944D8DED}" srcOrd="0" destOrd="7" presId="urn:microsoft.com/office/officeart/2008/layout/VerticalCurvedList"/>
    <dgm:cxn modelId="{E303B6A1-730B-B543-9BEC-BD75C717A360}" type="presOf" srcId="{C72AAB83-D29F-D140-B2AC-5049E6E0C1E9}" destId="{561A4180-CB8F-174B-A4CB-A94CAD51B840}" srcOrd="0" destOrd="11" presId="urn:microsoft.com/office/officeart/2008/layout/VerticalCurvedList"/>
    <dgm:cxn modelId="{CC6E97B5-5EBF-1F44-9BA6-93DD83AE1D41}" srcId="{BBFC5027-AE5A-C649-B66D-3C159E8552B0}" destId="{128391D7-7C37-614B-8256-3134CF8156AB}" srcOrd="3" destOrd="0" parTransId="{89F495CA-0CC8-384F-BEC8-97D30AFF2D83}" sibTransId="{F2F48020-B188-C84F-948F-A8249580FA12}"/>
    <dgm:cxn modelId="{0E1526B4-5310-374A-BF96-691D44723F79}" type="presOf" srcId="{BCC9B3D7-FEC2-5248-A23E-747A82883CBC}" destId="{877E6625-C38A-F244-8A30-BB155EC39E23}" srcOrd="0" destOrd="0" presId="urn:microsoft.com/office/officeart/2008/layout/VerticalCurvedList"/>
    <dgm:cxn modelId="{3A8EBA49-3829-AC4F-B86C-F2BC1A506792}" srcId="{AA9618DE-122A-4E49-97BB-46F78B469315}" destId="{38E92390-F38A-4747-AA14-15B880AC4E58}" srcOrd="2" destOrd="0" parTransId="{7F18B2BA-A02B-8B43-B41D-ACB552CBCB68}" sibTransId="{D6E9784C-07C4-FB42-BBBA-9C92AB61A42D}"/>
    <dgm:cxn modelId="{E77FB559-9DC5-D448-9E53-994232336E81}" srcId="{BEEC72FF-50AA-644E-996A-95E9CFDE4047}" destId="{58766DDD-56F9-1743-B72B-31B51580FC4A}" srcOrd="2" destOrd="0" parTransId="{71E4D3F6-5860-6349-A06C-8657513503FC}" sibTransId="{D7AC8F62-801F-374A-BA0C-40551E459A7E}"/>
    <dgm:cxn modelId="{60FAC1D3-B4D5-FC42-A90F-8AC757B2D35C}" type="presOf" srcId="{D6B70D95-8293-0845-BB23-F9924AD4858D}" destId="{476DB970-F9E1-804E-B818-F230944D8DED}" srcOrd="0" destOrd="1" presId="urn:microsoft.com/office/officeart/2008/layout/VerticalCurvedList"/>
    <dgm:cxn modelId="{F31655A5-25A0-FE44-AC8E-A793DCCDAE1C}" srcId="{1103BB63-EA7F-1E4C-856B-E05A9F20E29E}" destId="{9A66590E-7F17-C44C-A13E-BC68F852AB0F}" srcOrd="0" destOrd="0" parTransId="{7F87D242-D39C-5349-A391-4F592C7F9D2A}" sibTransId="{2C38FF2B-1D81-B64F-9A3D-7A9B5F900FC1}"/>
    <dgm:cxn modelId="{460A7D9E-599F-4844-9449-801D0DD60FDE}" type="presOf" srcId="{38E92390-F38A-4747-AA14-15B880AC4E58}" destId="{9866D785-DF98-124D-A284-25EB86C5BE14}" srcOrd="0" destOrd="3" presId="urn:microsoft.com/office/officeart/2008/layout/VerticalCurvedList"/>
    <dgm:cxn modelId="{96748EF0-D9E6-DE47-8BD2-CC76DC53820E}" srcId="{AA9618DE-122A-4E49-97BB-46F78B469315}" destId="{08CAC49B-CCFE-E249-8323-A694A4650D85}" srcOrd="0" destOrd="0" parTransId="{734D34F7-3CC5-584B-AACB-CCDEB741598E}" sibTransId="{BB855ECA-4C37-2D4E-8E9A-C5AF645FA66D}"/>
    <dgm:cxn modelId="{AAEB3DE6-1AFD-9447-82C4-63AE31CF9AE2}" srcId="{BEEC72FF-50AA-644E-996A-95E9CFDE4047}" destId="{4BE2B549-2A35-474F-8BE2-C73CA215BAF1}" srcOrd="9" destOrd="0" parTransId="{7FF3B16A-7DC0-5D43-B876-E632FCA8C6E9}" sibTransId="{A220ABE5-78B9-E14D-AE74-E3CA5ABD380B}"/>
    <dgm:cxn modelId="{890FF95D-2DCC-D148-B67C-56D7C1011F67}" srcId="{AA9618DE-122A-4E49-97BB-46F78B469315}" destId="{9119BBC0-A80E-244A-A612-14DDC021AF2A}" srcOrd="3" destOrd="0" parTransId="{75D00965-BE78-AD4C-9B29-A212958F43E1}" sibTransId="{87D8BEB6-A6ED-CC4C-8D02-BE43F6E6D459}"/>
    <dgm:cxn modelId="{C2C5DD3D-15D9-6B40-B4F2-0AE7B4B08121}" type="presOf" srcId="{ECF3853E-3F1A-9A48-B555-50B229D3FC86}" destId="{561A4180-CB8F-174B-A4CB-A94CAD51B840}" srcOrd="0" destOrd="9" presId="urn:microsoft.com/office/officeart/2008/layout/VerticalCurvedList"/>
    <dgm:cxn modelId="{C2DD7EAE-DAE0-964E-96C6-D70DD4ABF391}" srcId="{BEEC72FF-50AA-644E-996A-95E9CFDE4047}" destId="{2B0E03E1-42C4-0443-8411-03185D77CD92}" srcOrd="6" destOrd="0" parTransId="{2E5ABC3B-F039-D448-995F-0058D5FC9481}" sibTransId="{239301FA-DA03-4942-98E1-8480F89D758F}"/>
    <dgm:cxn modelId="{6117AD99-40AA-DE44-B0F9-232500C31AF1}" srcId="{BEEC72FF-50AA-644E-996A-95E9CFDE4047}" destId="{74074712-B2B7-CE46-AE77-6900862E840D}" srcOrd="4" destOrd="0" parTransId="{E5BCD9EC-519F-794B-9C7D-FFAEF65A5B0A}" sibTransId="{86C3FE87-D7D1-264D-ADA4-0A5ECA4EAA74}"/>
    <dgm:cxn modelId="{E603BB5A-D4D2-C94B-85A9-A05E729F1169}" srcId="{AA9618DE-122A-4E49-97BB-46F78B469315}" destId="{B06E69DF-6685-4F41-BA75-4056F0C878FF}" srcOrd="5" destOrd="0" parTransId="{C85423DD-5F0C-364B-9BBC-2EFCE6037BE4}" sibTransId="{69103587-5A1A-7947-B3AA-02BF57BE259A}"/>
    <dgm:cxn modelId="{C9272BF1-FDA1-7B4F-86F9-8732C42B09A7}" type="presOf" srcId="{ABD90B0E-4D6C-B04E-A555-4DB9CF8C9346}" destId="{561A4180-CB8F-174B-A4CB-A94CAD51B840}" srcOrd="0" destOrd="8" presId="urn:microsoft.com/office/officeart/2008/layout/VerticalCurvedList"/>
    <dgm:cxn modelId="{5E02250C-37B6-2447-99F5-97A5D30A1A9C}" srcId="{BBFC5027-AE5A-C649-B66D-3C159E8552B0}" destId="{B5BAE6BC-9120-CA4D-B695-ACC076A138BA}" srcOrd="4" destOrd="0" parTransId="{8D3640FB-F83D-1F4A-BBEE-86BE770F81EA}" sibTransId="{389836A5-B758-D847-B822-1CA6C349D3DD}"/>
    <dgm:cxn modelId="{09642D42-59B9-FF49-8C84-BE284BF915FA}" type="presOf" srcId="{B5BAE6BC-9120-CA4D-B695-ACC076A138BA}" destId="{64C160E5-40B8-F548-8BDC-13B9F6509506}" srcOrd="0" destOrd="5" presId="urn:microsoft.com/office/officeart/2008/layout/VerticalCurvedList"/>
    <dgm:cxn modelId="{EA136015-EC0E-1B42-82EC-8487C4AC036C}" type="presOf" srcId="{4BE2B549-2A35-474F-8BE2-C73CA215BAF1}" destId="{476DB970-F9E1-804E-B818-F230944D8DED}" srcOrd="0" destOrd="10" presId="urn:microsoft.com/office/officeart/2008/layout/VerticalCurvedList"/>
    <dgm:cxn modelId="{5498806F-1A9C-424A-9414-A7CF1AD878D2}" type="presOf" srcId="{9A66590E-7F17-C44C-A13E-BC68F852AB0F}" destId="{561A4180-CB8F-174B-A4CB-A94CAD51B840}" srcOrd="0" destOrd="1" presId="urn:microsoft.com/office/officeart/2008/layout/VerticalCurvedList"/>
    <dgm:cxn modelId="{92C6A22C-0805-BE41-A641-22899C9CEE4E}" srcId="{1103BB63-EA7F-1E4C-856B-E05A9F20E29E}" destId="{ECF3853E-3F1A-9A48-B555-50B229D3FC86}" srcOrd="8" destOrd="0" parTransId="{AA560A81-7A5F-1A47-BDCD-379F6BF7F404}" sibTransId="{3A75ABE7-5DB8-B844-8B41-262D30C5CBF3}"/>
    <dgm:cxn modelId="{AC75B0DF-FAF1-0D40-B870-BFCF52223672}" srcId="{BEEC72FF-50AA-644E-996A-95E9CFDE4047}" destId="{D6B70D95-8293-0845-BB23-F9924AD4858D}" srcOrd="0" destOrd="0" parTransId="{6AFC2EEA-69CF-DD4B-A874-01F982BF909F}" sibTransId="{638E6CEC-E579-3740-80C9-4022DE67FEFA}"/>
    <dgm:cxn modelId="{549B4EE4-1BA7-EA42-AF4F-95181109F212}" srcId="{AA9618DE-122A-4E49-97BB-46F78B469315}" destId="{EFD84110-9507-5F41-8BAB-6AC88252F11C}" srcOrd="6" destOrd="0" parTransId="{870A6956-19AC-F541-9805-E85BE3726D0D}" sibTransId="{32412628-82D8-D14B-B9EC-59B0E2B96ECF}"/>
    <dgm:cxn modelId="{0438143F-BC29-104C-95B5-FDDED4DAB18F}" type="presOf" srcId="{B1C93A61-18D5-EC41-9325-4BA4377BFA9A}" destId="{9866D785-DF98-124D-A284-25EB86C5BE14}" srcOrd="0" destOrd="2" presId="urn:microsoft.com/office/officeart/2008/layout/VerticalCurvedList"/>
    <dgm:cxn modelId="{F6E3AC89-2C21-E74D-968D-BA102B8A0EEC}" type="presOf" srcId="{E2582D27-BDD4-C34D-8E8D-45B52CF82897}" destId="{8D9B9752-A0FC-B042-921C-2A79525E0DB5}" srcOrd="0" destOrd="0" presId="urn:microsoft.com/office/officeart/2008/layout/VerticalCurvedList"/>
    <dgm:cxn modelId="{4996D599-22A2-9846-A4B0-71020D05BE29}" type="presOf" srcId="{BEB76E71-F16F-CB40-9F34-3B46BA1106D4}" destId="{64C160E5-40B8-F548-8BDC-13B9F6509506}" srcOrd="0" destOrd="6" presId="urn:microsoft.com/office/officeart/2008/layout/VerticalCurvedList"/>
    <dgm:cxn modelId="{6F24A5A2-D1F6-E841-84B2-AC95296FD463}" srcId="{BEEC72FF-50AA-644E-996A-95E9CFDE4047}" destId="{12C1800E-4AE8-C644-9187-8BD82BFD469C}" srcOrd="8" destOrd="0" parTransId="{6D2E7EC6-A838-1C43-B1E5-2F52B2B82D46}" sibTransId="{06566C35-D2F7-7243-AA1C-C7F287445FFA}"/>
    <dgm:cxn modelId="{9A357836-E317-2548-89E3-2D736CDF1458}" type="presOf" srcId="{58766DDD-56F9-1743-B72B-31B51580FC4A}" destId="{476DB970-F9E1-804E-B818-F230944D8DED}" srcOrd="0" destOrd="3" presId="urn:microsoft.com/office/officeart/2008/layout/VerticalCurvedList"/>
    <dgm:cxn modelId="{EF787241-9115-284F-8D35-6B473153B6CB}" type="presOf" srcId="{1103BB63-EA7F-1E4C-856B-E05A9F20E29E}" destId="{561A4180-CB8F-174B-A4CB-A94CAD51B840}" srcOrd="0" destOrd="0" presId="urn:microsoft.com/office/officeart/2008/layout/VerticalCurvedList"/>
    <dgm:cxn modelId="{83E2339E-30C4-094B-9FA1-7126CC8C58BB}" type="presOf" srcId="{05A5AB80-C1B2-B64F-B97A-E5C7203221AC}" destId="{877E6625-C38A-F244-8A30-BB155EC39E23}" srcOrd="0" destOrd="1" presId="urn:microsoft.com/office/officeart/2008/layout/VerticalCurvedList"/>
    <dgm:cxn modelId="{E9B6D76F-4E1D-1A4A-8DCD-E2F5898A0FEB}" type="presOf" srcId="{12762CFE-B369-0A45-A91C-C67970F14CC5}" destId="{561A4180-CB8F-174B-A4CB-A94CAD51B840}" srcOrd="0" destOrd="7" presId="urn:microsoft.com/office/officeart/2008/layout/VerticalCurvedList"/>
    <dgm:cxn modelId="{282C5081-26FF-F847-AE6C-97FADDD39311}" type="presOf" srcId="{BEEC72FF-50AA-644E-996A-95E9CFDE4047}" destId="{476DB970-F9E1-804E-B818-F230944D8DED}" srcOrd="0" destOrd="0" presId="urn:microsoft.com/office/officeart/2008/layout/VerticalCurvedList"/>
    <dgm:cxn modelId="{DB30F6DA-925A-4942-AFD5-3EA5601B03E1}" srcId="{E2582D27-BDD4-C34D-8E8D-45B52CF82897}" destId="{BBFC5027-AE5A-C649-B66D-3C159E8552B0}" srcOrd="2" destOrd="0" parTransId="{32222098-D0FE-D242-8DFA-B6F7F6841097}" sibTransId="{DF29CA23-06CC-E249-8964-863947ABC6A8}"/>
    <dgm:cxn modelId="{7A7B1F84-797A-6447-9C00-4B6C6ED64155}" srcId="{E2582D27-BDD4-C34D-8E8D-45B52CF82897}" destId="{BCC9B3D7-FEC2-5248-A23E-747A82883CBC}" srcOrd="4" destOrd="0" parTransId="{6397AD22-D930-6744-9544-FB9E254C1B2C}" sibTransId="{9BDD094C-FB60-4E42-A9FB-93005E6DE2CB}"/>
    <dgm:cxn modelId="{37F2D201-B86C-5244-9410-B86EF11A1D54}" srcId="{1103BB63-EA7F-1E4C-856B-E05A9F20E29E}" destId="{ED314341-65F6-D442-ACD4-88E47A59521F}" srcOrd="3" destOrd="0" parTransId="{4190B674-6F14-D34C-A95A-7A569F672A38}" sibTransId="{2C3E31A7-FFF1-5A4B-8C30-F4F5D52EA569}"/>
    <dgm:cxn modelId="{E02474A3-7C75-7042-8E7B-3CAAD89D075D}" srcId="{BCC9B3D7-FEC2-5248-A23E-747A82883CBC}" destId="{2E915D62-77F6-2644-8F0D-4201199E08F1}" srcOrd="1" destOrd="0" parTransId="{EF2FA5DC-CA7A-BB44-8C8B-446BF316090A}" sibTransId="{78B3EF0D-BDFF-814F-A6CD-CB29510A48DC}"/>
    <dgm:cxn modelId="{1974507C-27E1-9047-9F04-BCC43822D8F7}" type="presOf" srcId="{93503AA0-7867-0C49-A493-773459E0B501}" destId="{64C160E5-40B8-F548-8BDC-13B9F6509506}" srcOrd="0" destOrd="3" presId="urn:microsoft.com/office/officeart/2008/layout/VerticalCurvedList"/>
    <dgm:cxn modelId="{00245062-7255-9643-952D-F28F54801F88}" srcId="{BBFC5027-AE5A-C649-B66D-3C159E8552B0}" destId="{93503AA0-7867-0C49-A493-773459E0B501}" srcOrd="2" destOrd="0" parTransId="{5B1CC7BD-BF9B-DD49-8264-E7DBE2CE2C30}" sibTransId="{296A40F2-7F7A-5A45-BB9A-06B3FA43A5CC}"/>
    <dgm:cxn modelId="{9C1152ED-A05C-5240-9975-F44EBB76AD97}" type="presOf" srcId="{AA5F49CE-D4CA-C74D-90EF-7539C924F72D}" destId="{476DB970-F9E1-804E-B818-F230944D8DED}" srcOrd="0" destOrd="4" presId="urn:microsoft.com/office/officeart/2008/layout/VerticalCurvedList"/>
    <dgm:cxn modelId="{2E66269C-C929-6E4B-9F18-3B2709D92DCB}" type="presOf" srcId="{B2E4CCDA-B5FF-E14E-B6FD-4898E0692E66}" destId="{476DB970-F9E1-804E-B818-F230944D8DED}" srcOrd="0" destOrd="2" presId="urn:microsoft.com/office/officeart/2008/layout/VerticalCurvedList"/>
    <dgm:cxn modelId="{2CD285C9-5765-5F49-A954-D47CB8C24E23}" type="presOf" srcId="{EA15C795-1E1D-5A40-AC21-A606F76185B9}" destId="{561A4180-CB8F-174B-A4CB-A94CAD51B840}" srcOrd="0" destOrd="3" presId="urn:microsoft.com/office/officeart/2008/layout/VerticalCurvedList"/>
    <dgm:cxn modelId="{A45293D4-3ACD-5F4F-8E03-393F8AD4D8D8}" srcId="{1103BB63-EA7F-1E4C-856B-E05A9F20E29E}" destId="{ABD90B0E-4D6C-B04E-A555-4DB9CF8C9346}" srcOrd="7" destOrd="0" parTransId="{BF9D637E-CA60-FF49-883A-C2F30EABD3EB}" sibTransId="{BA4C3A3F-CE68-4B4E-98E3-B235BB141AD3}"/>
    <dgm:cxn modelId="{993E7AD0-7DB5-2F47-BA3D-28ACD3A0FFD2}" type="presOf" srcId="{BBB6113C-F277-B049-8BFD-54C93ED7D48F}" destId="{561A4180-CB8F-174B-A4CB-A94CAD51B840}" srcOrd="0" destOrd="6" presId="urn:microsoft.com/office/officeart/2008/layout/VerticalCurvedList"/>
    <dgm:cxn modelId="{88CA95D3-7AD2-2048-AFAA-735A15C026BC}" type="presOf" srcId="{06941BBC-F51A-0A4F-AD75-E0F517FFE70D}" destId="{877E6625-C38A-F244-8A30-BB155EC39E23}" srcOrd="0" destOrd="3" presId="urn:microsoft.com/office/officeart/2008/layout/VerticalCurvedList"/>
    <dgm:cxn modelId="{34E27DF1-BE3E-A24A-AC21-E0DE55DCF561}" srcId="{BEEC72FF-50AA-644E-996A-95E9CFDE4047}" destId="{B2E4CCDA-B5FF-E14E-B6FD-4898E0692E66}" srcOrd="1" destOrd="0" parTransId="{E577EE9B-D2D8-4849-BB59-B6E2363DB90A}" sibTransId="{0B7515CF-D255-3549-ABF3-DE505994A970}"/>
    <dgm:cxn modelId="{E95C82B5-6192-9A42-A6BE-9F30D57F86BF}" srcId="{E2582D27-BDD4-C34D-8E8D-45B52CF82897}" destId="{1103BB63-EA7F-1E4C-856B-E05A9F20E29E}" srcOrd="0" destOrd="0" parTransId="{435ED7D4-85DA-E84B-A770-3134D09B0F7B}" sibTransId="{477B01C6-4305-FF4D-A6EC-544B962AEDB2}"/>
    <dgm:cxn modelId="{3C33B32B-1408-B64E-B8DA-210491FF6AF9}" srcId="{1103BB63-EA7F-1E4C-856B-E05A9F20E29E}" destId="{51B0261C-F5BC-AE49-AF73-075A5D419105}" srcOrd="4" destOrd="0" parTransId="{5E25444B-4204-6643-B814-81E75EE91C8E}" sibTransId="{1B9312F9-DFB5-154E-8AD8-53E8DA7530A1}"/>
    <dgm:cxn modelId="{9051F777-48EB-2245-96FB-D613523141A8}" srcId="{1103BB63-EA7F-1E4C-856B-E05A9F20E29E}" destId="{A9D78871-70B8-1642-B202-BFA27ABA2081}" srcOrd="1" destOrd="0" parTransId="{5B8C29A8-E5D5-3C48-AC21-0E536BF2CE1F}" sibTransId="{EA261EF6-96FB-A44D-BE98-7D847F9A327D}"/>
    <dgm:cxn modelId="{FFA81A90-2C86-D344-B2FC-D0E89117CF1C}" srcId="{BEEC72FF-50AA-644E-996A-95E9CFDE4047}" destId="{566F93A7-9372-5946-B1FA-07B0D3DDF95A}" srcOrd="5" destOrd="0" parTransId="{70304DF5-B135-8A4D-B9D4-9FA25A6C67BC}" sibTransId="{DED8DBB6-E066-CD4C-9D9A-8266B0D96CCC}"/>
    <dgm:cxn modelId="{552C6E5D-1A31-464A-A43C-C0F065674B47}" type="presOf" srcId="{ED314341-65F6-D442-ACD4-88E47A59521F}" destId="{561A4180-CB8F-174B-A4CB-A94CAD51B840}" srcOrd="0" destOrd="4" presId="urn:microsoft.com/office/officeart/2008/layout/VerticalCurvedList"/>
    <dgm:cxn modelId="{F2B7599D-281B-A846-9B3F-6DDFBA55AFDC}" type="presOf" srcId="{128391D7-7C37-614B-8256-3134CF8156AB}" destId="{64C160E5-40B8-F548-8BDC-13B9F6509506}" srcOrd="0" destOrd="4" presId="urn:microsoft.com/office/officeart/2008/layout/VerticalCurvedList"/>
    <dgm:cxn modelId="{3DFD43AC-4855-614E-A505-139D80623C89}" type="presOf" srcId="{BBFC5027-AE5A-C649-B66D-3C159E8552B0}" destId="{64C160E5-40B8-F548-8BDC-13B9F6509506}" srcOrd="0" destOrd="0" presId="urn:microsoft.com/office/officeart/2008/layout/VerticalCurvedList"/>
    <dgm:cxn modelId="{C9590B55-F66B-114D-A02D-9B6C3C21B83A}" srcId="{BEEC72FF-50AA-644E-996A-95E9CFDE4047}" destId="{AA5F49CE-D4CA-C74D-90EF-7539C924F72D}" srcOrd="3" destOrd="0" parTransId="{11EA4234-6DB6-8445-99CE-79959F013A0D}" sibTransId="{D1FB6A77-B6E0-684D-ABE5-30F0FEE1082C}"/>
    <dgm:cxn modelId="{E2653B29-2839-394D-AF44-CA28D7563F8C}" srcId="{AA9618DE-122A-4E49-97BB-46F78B469315}" destId="{C63ABF8A-B6BA-1845-BDF6-9AFA82FF6885}" srcOrd="4" destOrd="0" parTransId="{C1C58BF8-8F30-2C44-BDD7-48C8F0F87894}" sibTransId="{5E9B1B35-4567-CE48-9E71-D8158F385713}"/>
    <dgm:cxn modelId="{DE7748EC-536F-6842-B188-4E5E13665DF4}" srcId="{1103BB63-EA7F-1E4C-856B-E05A9F20E29E}" destId="{EA15C795-1E1D-5A40-AC21-A606F76185B9}" srcOrd="2" destOrd="0" parTransId="{4CFCBDF4-6BA7-2243-821F-96EFAC63868C}" sibTransId="{D14760CF-22E6-C94D-B312-AA0CD91FA3D4}"/>
    <dgm:cxn modelId="{A6EA11B2-1742-0B47-A616-9A1CACC0A6E4}" srcId="{BBFC5027-AE5A-C649-B66D-3C159E8552B0}" destId="{EDF8856B-6DAD-5E47-A0AC-34D54FFE506D}" srcOrd="0" destOrd="0" parTransId="{E2956E56-DA0E-0A4A-A493-776509694473}" sibTransId="{51A52344-F385-8C43-ABB8-62C3A7FA21E2}"/>
    <dgm:cxn modelId="{0AC58591-4940-574E-8FFA-647488F238AB}" srcId="{1103BB63-EA7F-1E4C-856B-E05A9F20E29E}" destId="{BBB6113C-F277-B049-8BFD-54C93ED7D48F}" srcOrd="5" destOrd="0" parTransId="{11DA305D-3005-0D41-A535-B2D113424B3F}" sibTransId="{D5226003-F993-A44E-A733-BDA7647EE9CD}"/>
    <dgm:cxn modelId="{3EEA8A68-25E5-2049-962C-7033BD77CAB1}" srcId="{BCC9B3D7-FEC2-5248-A23E-747A82883CBC}" destId="{06941BBC-F51A-0A4F-AD75-E0F517FFE70D}" srcOrd="2" destOrd="0" parTransId="{E979BC6F-59FF-7143-852B-CF22CBED0728}" sibTransId="{AD079CDD-9FE5-A742-9848-A20845088F8B}"/>
    <dgm:cxn modelId="{574C23F8-1F2F-D349-8A7B-CC84C4131F5C}" type="presOf" srcId="{B06E69DF-6685-4F41-BA75-4056F0C878FF}" destId="{9866D785-DF98-124D-A284-25EB86C5BE14}" srcOrd="0" destOrd="6" presId="urn:microsoft.com/office/officeart/2008/layout/VerticalCurvedList"/>
    <dgm:cxn modelId="{BBABEFDE-B93C-AA42-B407-DC2D2F025AA4}" type="presOf" srcId="{12C1800E-4AE8-C644-9187-8BD82BFD469C}" destId="{476DB970-F9E1-804E-B818-F230944D8DED}" srcOrd="0" destOrd="9" presId="urn:microsoft.com/office/officeart/2008/layout/VerticalCurvedList"/>
    <dgm:cxn modelId="{4380813B-BCC9-F64D-931F-5ABA0A497E7B}" type="presParOf" srcId="{8D9B9752-A0FC-B042-921C-2A79525E0DB5}" destId="{666215DD-5690-474C-9097-87505C73F7B9}" srcOrd="0" destOrd="0" presId="urn:microsoft.com/office/officeart/2008/layout/VerticalCurvedList"/>
    <dgm:cxn modelId="{961D26C2-853B-0848-BF13-7B2BD67A0C89}" type="presParOf" srcId="{666215DD-5690-474C-9097-87505C73F7B9}" destId="{02C37743-6625-1841-A3AA-12F7E87E2AB9}" srcOrd="0" destOrd="0" presId="urn:microsoft.com/office/officeart/2008/layout/VerticalCurvedList"/>
    <dgm:cxn modelId="{47077880-46FB-8E4D-8839-E4D5A19B9A58}" type="presParOf" srcId="{02C37743-6625-1841-A3AA-12F7E87E2AB9}" destId="{57BF6E71-97C2-024B-8821-7383BCB7D5B7}" srcOrd="0" destOrd="0" presId="urn:microsoft.com/office/officeart/2008/layout/VerticalCurvedList"/>
    <dgm:cxn modelId="{D9B15D59-52E0-0B49-9E94-6620BF2D501E}" type="presParOf" srcId="{02C37743-6625-1841-A3AA-12F7E87E2AB9}" destId="{198988A0-C7AB-604E-8076-E19D8DE68061}" srcOrd="1" destOrd="0" presId="urn:microsoft.com/office/officeart/2008/layout/VerticalCurvedList"/>
    <dgm:cxn modelId="{08A39858-916F-6845-ABC8-98E6DDC04A2C}" type="presParOf" srcId="{02C37743-6625-1841-A3AA-12F7E87E2AB9}" destId="{444D283B-A7FC-D04B-8C80-64569B86DF64}" srcOrd="2" destOrd="0" presId="urn:microsoft.com/office/officeart/2008/layout/VerticalCurvedList"/>
    <dgm:cxn modelId="{BF2AA7DD-F13B-2747-A3CF-350D074DA2F6}" type="presParOf" srcId="{02C37743-6625-1841-A3AA-12F7E87E2AB9}" destId="{F524ADEA-A580-C84B-B082-8F92459D202D}" srcOrd="3" destOrd="0" presId="urn:microsoft.com/office/officeart/2008/layout/VerticalCurvedList"/>
    <dgm:cxn modelId="{B93B71EF-75BB-4040-8425-E785F8960CCD}" type="presParOf" srcId="{666215DD-5690-474C-9097-87505C73F7B9}" destId="{561A4180-CB8F-174B-A4CB-A94CAD51B840}" srcOrd="1" destOrd="0" presId="urn:microsoft.com/office/officeart/2008/layout/VerticalCurvedList"/>
    <dgm:cxn modelId="{34EA1999-EC25-3244-83BD-7A216666ABEC}" type="presParOf" srcId="{666215DD-5690-474C-9097-87505C73F7B9}" destId="{21E515EA-4392-864B-ADC3-900663713016}" srcOrd="2" destOrd="0" presId="urn:microsoft.com/office/officeart/2008/layout/VerticalCurvedList"/>
    <dgm:cxn modelId="{6EAA5C13-2332-5C4D-8378-8F0A49482719}" type="presParOf" srcId="{21E515EA-4392-864B-ADC3-900663713016}" destId="{A3FC7460-4F11-E34D-ACA7-A2CA263133EF}" srcOrd="0" destOrd="0" presId="urn:microsoft.com/office/officeart/2008/layout/VerticalCurvedList"/>
    <dgm:cxn modelId="{54AA4BD2-F760-DF49-A05E-C3FDC2E0C6E6}" type="presParOf" srcId="{666215DD-5690-474C-9097-87505C73F7B9}" destId="{9866D785-DF98-124D-A284-25EB86C5BE14}" srcOrd="3" destOrd="0" presId="urn:microsoft.com/office/officeart/2008/layout/VerticalCurvedList"/>
    <dgm:cxn modelId="{DF5AF99C-0BBC-A349-AE41-391C8B269278}" type="presParOf" srcId="{666215DD-5690-474C-9097-87505C73F7B9}" destId="{09DA0BE6-DFCE-954E-90A4-5C8E307ABC26}" srcOrd="4" destOrd="0" presId="urn:microsoft.com/office/officeart/2008/layout/VerticalCurvedList"/>
    <dgm:cxn modelId="{839E0F23-26D4-5546-A58B-08ABA8FF36D7}" type="presParOf" srcId="{09DA0BE6-DFCE-954E-90A4-5C8E307ABC26}" destId="{97C737D5-8DDE-5148-9230-0C7D51582EC6}" srcOrd="0" destOrd="0" presId="urn:microsoft.com/office/officeart/2008/layout/VerticalCurvedList"/>
    <dgm:cxn modelId="{6E330AC4-59DD-D74A-BDB5-A52014123569}" type="presParOf" srcId="{666215DD-5690-474C-9097-87505C73F7B9}" destId="{64C160E5-40B8-F548-8BDC-13B9F6509506}" srcOrd="5" destOrd="0" presId="urn:microsoft.com/office/officeart/2008/layout/VerticalCurvedList"/>
    <dgm:cxn modelId="{C4F25335-31AE-6A49-8643-FF5D2CB5C64B}" type="presParOf" srcId="{666215DD-5690-474C-9097-87505C73F7B9}" destId="{1FB2F32A-751C-AB43-8BAF-E6741D9927E4}" srcOrd="6" destOrd="0" presId="urn:microsoft.com/office/officeart/2008/layout/VerticalCurvedList"/>
    <dgm:cxn modelId="{30C27226-657D-1548-9C46-272830FB9B74}" type="presParOf" srcId="{1FB2F32A-751C-AB43-8BAF-E6741D9927E4}" destId="{5AD48D52-743D-9848-B203-2E2B439A9D3B}" srcOrd="0" destOrd="0" presId="urn:microsoft.com/office/officeart/2008/layout/VerticalCurvedList"/>
    <dgm:cxn modelId="{12BC9B09-CE04-E049-A75D-AC60E931FB45}" type="presParOf" srcId="{666215DD-5690-474C-9097-87505C73F7B9}" destId="{476DB970-F9E1-804E-B818-F230944D8DED}" srcOrd="7" destOrd="0" presId="urn:microsoft.com/office/officeart/2008/layout/VerticalCurvedList"/>
    <dgm:cxn modelId="{3DB7E134-0496-B64D-99DE-F46614F6B20D}" type="presParOf" srcId="{666215DD-5690-474C-9097-87505C73F7B9}" destId="{C1267875-D9BA-B942-8C99-6F4E47938EE9}" srcOrd="8" destOrd="0" presId="urn:microsoft.com/office/officeart/2008/layout/VerticalCurvedList"/>
    <dgm:cxn modelId="{B3CA538B-6615-FF42-A9FF-30B901424365}" type="presParOf" srcId="{C1267875-D9BA-B942-8C99-6F4E47938EE9}" destId="{41BD5E59-5741-B745-90AE-F78A3542C559}" srcOrd="0" destOrd="0" presId="urn:microsoft.com/office/officeart/2008/layout/VerticalCurvedList"/>
    <dgm:cxn modelId="{679934CB-4068-8045-BF44-04F2E7E2388F}" type="presParOf" srcId="{666215DD-5690-474C-9097-87505C73F7B9}" destId="{877E6625-C38A-F244-8A30-BB155EC39E23}" srcOrd="9" destOrd="0" presId="urn:microsoft.com/office/officeart/2008/layout/VerticalCurvedList"/>
    <dgm:cxn modelId="{9ECF9567-A66B-9643-BB2E-AC0EDB101DBD}" type="presParOf" srcId="{666215DD-5690-474C-9097-87505C73F7B9}" destId="{D4BF2066-D851-AB4C-99C0-8F8448D18C27}" srcOrd="10" destOrd="0" presId="urn:microsoft.com/office/officeart/2008/layout/VerticalCurvedList"/>
    <dgm:cxn modelId="{77334F9D-A3BF-F440-A28D-F3B0E88F4977}" type="presParOf" srcId="{D4BF2066-D851-AB4C-99C0-8F8448D18C27}" destId="{3D86B1DA-3CAC-2141-9041-9B8F2497C5E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988A0-C7AB-604E-8076-E19D8DE68061}">
      <dsp:nvSpPr>
        <dsp:cNvPr id="0" name=""/>
        <dsp:cNvSpPr/>
      </dsp:nvSpPr>
      <dsp:spPr>
        <a:xfrm>
          <a:off x="-6800967" y="-899778"/>
          <a:ext cx="8852438" cy="8852438"/>
        </a:xfrm>
        <a:prstGeom prst="blockArc">
          <a:avLst>
            <a:gd name="adj1" fmla="val 18900000"/>
            <a:gd name="adj2" fmla="val 2700000"/>
            <a:gd name="adj3" fmla="val 24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A4180-CB8F-174B-A4CB-A94CAD51B840}">
      <dsp:nvSpPr>
        <dsp:cNvPr id="0" name=""/>
        <dsp:cNvSpPr/>
      </dsp:nvSpPr>
      <dsp:spPr>
        <a:xfrm>
          <a:off x="2348989" y="-52891"/>
          <a:ext cx="4163297" cy="23025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929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u="none" kern="1200" dirty="0" smtClean="0"/>
            <a:t>Parameters, Design and Implementation</a:t>
          </a:r>
          <a:endParaRPr lang="en-US" sz="12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Integrated Baseline Design and Parameters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Integrated Modeling and Performance Studies   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Feedback Design, Background, Polarization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Machine Protection &amp; Operational Scenarios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Electron and positron sources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Damping Rings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Ring-To-Main-</a:t>
          </a:r>
          <a:r>
            <a:rPr lang="en-US" sz="1000" b="0" i="0" u="none" kern="1200" dirty="0" err="1" smtClean="0"/>
            <a:t>Linac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Main </a:t>
          </a:r>
          <a:r>
            <a:rPr lang="en-US" sz="1000" b="0" i="0" u="none" kern="1200" dirty="0" err="1" smtClean="0"/>
            <a:t>Linac</a:t>
          </a:r>
          <a:r>
            <a:rPr lang="en-US" sz="1000" b="0" i="0" u="none" kern="1200" dirty="0" smtClean="0"/>
            <a:t> - Two-Beam Acceleration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Beam Delivery System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Machine-Detector Interface (MDI) activities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Drive Beam Complex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Cost, power, schedule, stages </a:t>
          </a:r>
          <a:endParaRPr lang="en-US" sz="1000" kern="1200" dirty="0"/>
        </a:p>
      </dsp:txBody>
      <dsp:txXfrm>
        <a:off x="2348989" y="-52891"/>
        <a:ext cx="4163297" cy="2302596"/>
      </dsp:txXfrm>
    </dsp:sp>
    <dsp:sp modelId="{A3FC7460-4F11-E34D-ACA7-A2CA263133EF}">
      <dsp:nvSpPr>
        <dsp:cNvPr id="0" name=""/>
        <dsp:cNvSpPr/>
      </dsp:nvSpPr>
      <dsp:spPr>
        <a:xfrm>
          <a:off x="741126" y="545348"/>
          <a:ext cx="1028235" cy="1028235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66D785-DF98-124D-A284-25EB86C5BE14}">
      <dsp:nvSpPr>
        <dsp:cNvPr id="0" name=""/>
        <dsp:cNvSpPr/>
      </dsp:nvSpPr>
      <dsp:spPr>
        <a:xfrm>
          <a:off x="2711538" y="2616872"/>
          <a:ext cx="4732294" cy="1690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929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u="none" kern="1200" dirty="0" smtClean="0"/>
            <a:t>Experimental verification	</a:t>
          </a:r>
          <a:endParaRPr lang="en-US" sz="12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CTF3 </a:t>
          </a:r>
          <a:r>
            <a:rPr lang="en-US" sz="1000" kern="1200" dirty="0" err="1" smtClean="0"/>
            <a:t>Consollidation</a:t>
          </a:r>
          <a:r>
            <a:rPr lang="en-US" sz="1000" kern="1200" dirty="0" smtClean="0"/>
            <a:t> &amp; Upgrades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Drive Beam phase feed-forward and feedbacks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Two-Beam module string, test with beam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Drive-beam front end including modulator development and injector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Modulator development, magnet converters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Drive Beam Photo Injector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Low </a:t>
          </a:r>
          <a:r>
            <a:rPr lang="en-US" sz="1000" b="0" i="0" u="none" kern="1200" dirty="0" err="1" smtClean="0"/>
            <a:t>emittance</a:t>
          </a:r>
          <a:r>
            <a:rPr lang="en-US" sz="1000" b="0" i="0" u="none" kern="1200" dirty="0" smtClean="0"/>
            <a:t> ring tests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Accelerator Beam System Tests (ATF and FACET, others)</a:t>
          </a:r>
          <a:endParaRPr lang="en-US" sz="1000" kern="1200" dirty="0"/>
        </a:p>
      </dsp:txBody>
      <dsp:txXfrm>
        <a:off x="2711538" y="2616872"/>
        <a:ext cx="4732294" cy="1690237"/>
      </dsp:txXfrm>
    </dsp:sp>
    <dsp:sp modelId="{97C737D5-8DDE-5148-9230-0C7D51582EC6}">
      <dsp:nvSpPr>
        <dsp:cNvPr id="0" name=""/>
        <dsp:cNvSpPr/>
      </dsp:nvSpPr>
      <dsp:spPr>
        <a:xfrm>
          <a:off x="1244340" y="3040953"/>
          <a:ext cx="1028235" cy="102823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C160E5-40B8-F548-8BDC-13B9F6509506}">
      <dsp:nvSpPr>
        <dsp:cNvPr id="0" name=""/>
        <dsp:cNvSpPr/>
      </dsp:nvSpPr>
      <dsp:spPr>
        <a:xfrm>
          <a:off x="4792430" y="1407976"/>
          <a:ext cx="3805447" cy="13361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929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u="none" kern="1200" dirty="0" smtClean="0"/>
            <a:t>X-band Technologies </a:t>
          </a:r>
          <a:r>
            <a:rPr lang="en-US" sz="1000" b="0" i="0" u="none" kern="1200" dirty="0" smtClean="0"/>
            <a:t>	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X-band </a:t>
          </a:r>
          <a:r>
            <a:rPr lang="en-US" sz="1000" b="0" i="0" u="none" kern="1200" dirty="0" err="1" smtClean="0"/>
            <a:t>Rf</a:t>
          </a:r>
          <a:r>
            <a:rPr lang="en-US" sz="1000" b="0" i="0" u="none" kern="1200" dirty="0" smtClean="0"/>
            <a:t> structure Design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X-band </a:t>
          </a:r>
          <a:r>
            <a:rPr lang="en-US" sz="1000" b="0" i="0" u="none" kern="1200" dirty="0" err="1" smtClean="0"/>
            <a:t>Rf</a:t>
          </a:r>
          <a:r>
            <a:rPr lang="en-US" sz="1000" b="0" i="0" u="none" kern="1200" dirty="0" smtClean="0"/>
            <a:t> structure Production 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X-band </a:t>
          </a:r>
          <a:r>
            <a:rPr lang="en-US" sz="1000" b="0" i="0" u="none" kern="1200" dirty="0" err="1" smtClean="0"/>
            <a:t>Rf</a:t>
          </a:r>
          <a:r>
            <a:rPr lang="en-US" sz="1000" b="0" i="0" u="none" kern="1200" dirty="0" smtClean="0"/>
            <a:t> structure High Power Testing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Novel RF unit developments (high efficiency)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Installation and Operation of High power Testing Facilities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Basic High Gradient R&amp;D</a:t>
          </a:r>
          <a:endParaRPr lang="en-US" sz="1000" kern="1200" dirty="0"/>
        </a:p>
      </dsp:txBody>
      <dsp:txXfrm>
        <a:off x="4792430" y="1407976"/>
        <a:ext cx="3805447" cy="1336187"/>
      </dsp:txXfrm>
    </dsp:sp>
    <dsp:sp modelId="{5AD48D52-743D-9848-B203-2E2B439A9D3B}">
      <dsp:nvSpPr>
        <dsp:cNvPr id="0" name=""/>
        <dsp:cNvSpPr/>
      </dsp:nvSpPr>
      <dsp:spPr>
        <a:xfrm>
          <a:off x="1490463" y="1801658"/>
          <a:ext cx="1028235" cy="102823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DB970-F9E1-804E-B818-F230944D8DED}">
      <dsp:nvSpPr>
        <dsp:cNvPr id="0" name=""/>
        <dsp:cNvSpPr/>
      </dsp:nvSpPr>
      <dsp:spPr>
        <a:xfrm>
          <a:off x="4769194" y="4077509"/>
          <a:ext cx="3828712" cy="1714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929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u="none" kern="1200" dirty="0" smtClean="0"/>
            <a:t>Technical Developments	</a:t>
          </a:r>
          <a:endParaRPr lang="en-US" sz="12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Damping Rings Superconducting Wiggler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Survey &amp; Alignment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err="1" smtClean="0"/>
            <a:t>Quadrupole</a:t>
          </a:r>
          <a:r>
            <a:rPr lang="en-US" sz="1000" b="0" i="0" u="none" kern="1200" dirty="0" smtClean="0"/>
            <a:t> Stability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Warm Magnet Prototypes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Beam Instrumentation and Control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Two-Beam module development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Beam Intercepting Devices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Controls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Vacuum Systems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Beam Transport Equipment</a:t>
          </a:r>
          <a:endParaRPr lang="en-US" sz="1000" kern="1200" dirty="0"/>
        </a:p>
      </dsp:txBody>
      <dsp:txXfrm>
        <a:off x="4769194" y="4077509"/>
        <a:ext cx="3828712" cy="1714652"/>
      </dsp:txXfrm>
    </dsp:sp>
    <dsp:sp modelId="{41BD5E59-5741-B745-90AE-F78A3542C559}">
      <dsp:nvSpPr>
        <dsp:cNvPr id="0" name=""/>
        <dsp:cNvSpPr/>
      </dsp:nvSpPr>
      <dsp:spPr>
        <a:xfrm>
          <a:off x="1330568" y="4245811"/>
          <a:ext cx="1028235" cy="102823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E6625-C38A-F244-8A30-BB155EC39E23}">
      <dsp:nvSpPr>
        <dsp:cNvPr id="0" name=""/>
        <dsp:cNvSpPr/>
      </dsp:nvSpPr>
      <dsp:spPr>
        <a:xfrm>
          <a:off x="2531925" y="5731578"/>
          <a:ext cx="5345430" cy="822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929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Detector and Physics </a:t>
          </a:r>
          <a:endParaRPr lang="en-US" sz="12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Physics studies and benchmarking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Detector </a:t>
          </a:r>
          <a:r>
            <a:rPr lang="en-US" sz="1000" kern="1200" dirty="0" err="1" smtClean="0"/>
            <a:t>optimisation</a:t>
          </a:r>
          <a:r>
            <a:rPr lang="en-US" sz="1000" kern="1200" dirty="0" smtClean="0"/>
            <a:t>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Technical developments </a:t>
          </a:r>
          <a:endParaRPr lang="en-US" sz="1000" kern="1200" dirty="0"/>
        </a:p>
      </dsp:txBody>
      <dsp:txXfrm>
        <a:off x="2531925" y="5731578"/>
        <a:ext cx="5345430" cy="822588"/>
      </dsp:txXfrm>
    </dsp:sp>
    <dsp:sp modelId="{3D86B1DA-3CAC-2141-9041-9B8F2497C5E4}">
      <dsp:nvSpPr>
        <dsp:cNvPr id="0" name=""/>
        <dsp:cNvSpPr/>
      </dsp:nvSpPr>
      <dsp:spPr>
        <a:xfrm>
          <a:off x="741126" y="5479298"/>
          <a:ext cx="1028235" cy="1028235"/>
        </a:xfrm>
        <a:prstGeom prst="ellipse">
          <a:avLst/>
        </a:prstGeom>
        <a:blipFill rotWithShape="0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988A0-C7AB-604E-8076-E19D8DE68061}">
      <dsp:nvSpPr>
        <dsp:cNvPr id="0" name=""/>
        <dsp:cNvSpPr/>
      </dsp:nvSpPr>
      <dsp:spPr>
        <a:xfrm>
          <a:off x="-6800967" y="-937033"/>
          <a:ext cx="8852438" cy="8852438"/>
        </a:xfrm>
        <a:prstGeom prst="blockArc">
          <a:avLst>
            <a:gd name="adj1" fmla="val 18900000"/>
            <a:gd name="adj2" fmla="val 2700000"/>
            <a:gd name="adj3" fmla="val 24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1A4180-CB8F-174B-A4CB-A94CAD51B840}">
      <dsp:nvSpPr>
        <dsp:cNvPr id="0" name=""/>
        <dsp:cNvSpPr/>
      </dsp:nvSpPr>
      <dsp:spPr>
        <a:xfrm>
          <a:off x="2348989" y="-54577"/>
          <a:ext cx="4163297" cy="2153576"/>
        </a:xfrm>
        <a:prstGeom prst="rect">
          <a:avLst/>
        </a:prstGeom>
        <a:solidFill>
          <a:srgbClr val="C6D9F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929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u="none" kern="1200" dirty="0" smtClean="0"/>
            <a:t>Parameters, Design and Implementation</a:t>
          </a:r>
          <a:endParaRPr lang="en-US" sz="12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Integrated Baseline Design and Parameters   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Feedback Design, Background, Polarization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Machine Protection &amp; Operational Scenarios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Electron and positron sources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Damping Rings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Ring-To-Main-</a:t>
          </a:r>
          <a:r>
            <a:rPr lang="en-US" sz="1000" b="0" i="0" u="none" kern="1200" dirty="0" err="1" smtClean="0"/>
            <a:t>Linac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Main </a:t>
          </a:r>
          <a:r>
            <a:rPr lang="en-US" sz="1000" b="0" i="0" u="none" kern="1200" dirty="0" err="1" smtClean="0"/>
            <a:t>Linac</a:t>
          </a:r>
          <a:r>
            <a:rPr lang="en-US" sz="1000" b="0" i="0" u="none" kern="1200" dirty="0" smtClean="0"/>
            <a:t> - Two-Beam Acceleration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Beam Delivery System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Machine-Detector Interface (MDI) activities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Drive Beam Complex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Cost, power, schedule, stages </a:t>
          </a:r>
          <a:endParaRPr lang="en-US" sz="1000" kern="1200" dirty="0"/>
        </a:p>
      </dsp:txBody>
      <dsp:txXfrm>
        <a:off x="2348989" y="-54577"/>
        <a:ext cx="4163297" cy="2153576"/>
      </dsp:txXfrm>
    </dsp:sp>
    <dsp:sp modelId="{A3FC7460-4F11-E34D-ACA7-A2CA263133EF}">
      <dsp:nvSpPr>
        <dsp:cNvPr id="0" name=""/>
        <dsp:cNvSpPr/>
      </dsp:nvSpPr>
      <dsp:spPr>
        <a:xfrm>
          <a:off x="741126" y="508093"/>
          <a:ext cx="1028235" cy="1028235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66D785-DF98-124D-A284-25EB86C5BE14}">
      <dsp:nvSpPr>
        <dsp:cNvPr id="0" name=""/>
        <dsp:cNvSpPr/>
      </dsp:nvSpPr>
      <dsp:spPr>
        <a:xfrm>
          <a:off x="2711538" y="2694763"/>
          <a:ext cx="4732294" cy="14599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929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u="none" kern="1200" dirty="0" smtClean="0"/>
            <a:t>Experimental verification	</a:t>
          </a:r>
          <a:endParaRPr lang="en-US" sz="12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Drive Beam phase feed-forward and feedbacks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Two-Beam module string, test with beam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Drive-beam front end including modulator development and injector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Modulator development, magnet converters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Drive Beam Photo Injector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Low </a:t>
          </a:r>
          <a:r>
            <a:rPr lang="en-US" sz="1000" b="0" i="0" u="none" kern="1200" dirty="0" err="1" smtClean="0"/>
            <a:t>emittance</a:t>
          </a:r>
          <a:r>
            <a:rPr lang="en-US" sz="1000" b="0" i="0" u="none" kern="1200" dirty="0" smtClean="0"/>
            <a:t> ring tests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Accelerator Beam System Tests (ATF and FACET, others)</a:t>
          </a:r>
          <a:endParaRPr lang="en-US" sz="1000" kern="1200" dirty="0"/>
        </a:p>
      </dsp:txBody>
      <dsp:txXfrm>
        <a:off x="2711538" y="2694763"/>
        <a:ext cx="4732294" cy="1459945"/>
      </dsp:txXfrm>
    </dsp:sp>
    <dsp:sp modelId="{97C737D5-8DDE-5148-9230-0C7D51582EC6}">
      <dsp:nvSpPr>
        <dsp:cNvPr id="0" name=""/>
        <dsp:cNvSpPr/>
      </dsp:nvSpPr>
      <dsp:spPr>
        <a:xfrm>
          <a:off x="1244340" y="3003698"/>
          <a:ext cx="1028235" cy="102823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C160E5-40B8-F548-8BDC-13B9F6509506}">
      <dsp:nvSpPr>
        <dsp:cNvPr id="0" name=""/>
        <dsp:cNvSpPr/>
      </dsp:nvSpPr>
      <dsp:spPr>
        <a:xfrm>
          <a:off x="4792430" y="1370721"/>
          <a:ext cx="3805447" cy="1336187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929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u="none" kern="1200" dirty="0" smtClean="0"/>
            <a:t>X-band Technologies </a:t>
          </a:r>
          <a:r>
            <a:rPr lang="en-US" sz="1000" b="0" i="0" u="none" kern="1200" dirty="0" smtClean="0"/>
            <a:t>	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X-band </a:t>
          </a:r>
          <a:r>
            <a:rPr lang="en-US" sz="1000" b="0" i="0" u="none" kern="1200" dirty="0" err="1" smtClean="0"/>
            <a:t>Rf</a:t>
          </a:r>
          <a:r>
            <a:rPr lang="en-US" sz="1000" b="0" i="0" u="none" kern="1200" dirty="0" smtClean="0"/>
            <a:t> structure Design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X-band </a:t>
          </a:r>
          <a:r>
            <a:rPr lang="en-US" sz="1000" b="0" i="0" u="none" kern="1200" dirty="0" err="1" smtClean="0"/>
            <a:t>Rf</a:t>
          </a:r>
          <a:r>
            <a:rPr lang="en-US" sz="1000" b="0" i="0" u="none" kern="1200" dirty="0" smtClean="0"/>
            <a:t> structure Production 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X-band </a:t>
          </a:r>
          <a:r>
            <a:rPr lang="en-US" sz="1000" b="0" i="0" u="none" kern="1200" dirty="0" err="1" smtClean="0"/>
            <a:t>Rf</a:t>
          </a:r>
          <a:r>
            <a:rPr lang="en-US" sz="1000" b="0" i="0" u="none" kern="1200" dirty="0" smtClean="0"/>
            <a:t> structure High Power Testing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Novel RF unit developments (high efficiency)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Creation and Operation of x-band High power Testing Facilities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Basic High Gradient R&amp;D</a:t>
          </a:r>
          <a:endParaRPr lang="en-US" sz="1000" kern="1200" dirty="0"/>
        </a:p>
      </dsp:txBody>
      <dsp:txXfrm>
        <a:off x="4792430" y="1370721"/>
        <a:ext cx="3805447" cy="1336187"/>
      </dsp:txXfrm>
    </dsp:sp>
    <dsp:sp modelId="{5AD48D52-743D-9848-B203-2E2B439A9D3B}">
      <dsp:nvSpPr>
        <dsp:cNvPr id="0" name=""/>
        <dsp:cNvSpPr/>
      </dsp:nvSpPr>
      <dsp:spPr>
        <a:xfrm>
          <a:off x="1490463" y="1764403"/>
          <a:ext cx="1028235" cy="102823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DB970-F9E1-804E-B818-F230944D8DED}">
      <dsp:nvSpPr>
        <dsp:cNvPr id="0" name=""/>
        <dsp:cNvSpPr/>
      </dsp:nvSpPr>
      <dsp:spPr>
        <a:xfrm>
          <a:off x="4769194" y="4040254"/>
          <a:ext cx="3828712" cy="17146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929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i="0" u="none" kern="1200" dirty="0" smtClean="0"/>
            <a:t>Technical Developments	</a:t>
          </a:r>
          <a:endParaRPr lang="en-US" sz="12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Damping Rings Superconducting Wiggler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Survey &amp; Alignment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err="1" smtClean="0"/>
            <a:t>Quadrupole</a:t>
          </a:r>
          <a:r>
            <a:rPr lang="en-US" sz="1000" b="0" i="0" u="none" kern="1200" dirty="0" smtClean="0"/>
            <a:t> Stability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Warm Magnet Prototypes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Beam Instrumentation and Control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Two-Beam module development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Beam Intercepting Devices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Controls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Vacuum Systems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0" i="0" u="none" kern="1200" dirty="0" smtClean="0"/>
            <a:t>Beam Transport Equipment</a:t>
          </a:r>
          <a:endParaRPr lang="en-US" sz="1000" kern="1200" dirty="0"/>
        </a:p>
      </dsp:txBody>
      <dsp:txXfrm>
        <a:off x="4769194" y="4040254"/>
        <a:ext cx="3828712" cy="1714652"/>
      </dsp:txXfrm>
    </dsp:sp>
    <dsp:sp modelId="{41BD5E59-5741-B745-90AE-F78A3542C559}">
      <dsp:nvSpPr>
        <dsp:cNvPr id="0" name=""/>
        <dsp:cNvSpPr/>
      </dsp:nvSpPr>
      <dsp:spPr>
        <a:xfrm>
          <a:off x="1330568" y="4208556"/>
          <a:ext cx="1028235" cy="102823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E6625-C38A-F244-8A30-BB155EC39E23}">
      <dsp:nvSpPr>
        <dsp:cNvPr id="0" name=""/>
        <dsp:cNvSpPr/>
      </dsp:nvSpPr>
      <dsp:spPr>
        <a:xfrm>
          <a:off x="2531925" y="5694323"/>
          <a:ext cx="5345430" cy="822588"/>
        </a:xfrm>
        <a:prstGeom prst="rect">
          <a:avLst/>
        </a:prstGeom>
        <a:solidFill>
          <a:srgbClr val="C6D9F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929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Detector and Physics </a:t>
          </a:r>
          <a:endParaRPr lang="en-US" sz="12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Physics studies and benchmarking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Detector </a:t>
          </a:r>
          <a:r>
            <a:rPr lang="en-US" sz="1000" kern="1200" dirty="0" err="1" smtClean="0"/>
            <a:t>optimisation</a:t>
          </a:r>
          <a:r>
            <a:rPr lang="en-US" sz="1000" kern="1200" dirty="0" smtClean="0"/>
            <a:t> 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dirty="0" smtClean="0"/>
            <a:t>Technical developments </a:t>
          </a:r>
          <a:endParaRPr lang="en-US" sz="1000" kern="1200" dirty="0"/>
        </a:p>
      </dsp:txBody>
      <dsp:txXfrm>
        <a:off x="2531925" y="5694323"/>
        <a:ext cx="5345430" cy="822588"/>
      </dsp:txXfrm>
    </dsp:sp>
    <dsp:sp modelId="{3D86B1DA-3CAC-2141-9041-9B8F2497C5E4}">
      <dsp:nvSpPr>
        <dsp:cNvPr id="0" name=""/>
        <dsp:cNvSpPr/>
      </dsp:nvSpPr>
      <dsp:spPr>
        <a:xfrm>
          <a:off x="741126" y="5442043"/>
          <a:ext cx="1028235" cy="1028235"/>
        </a:xfrm>
        <a:prstGeom prst="ellipse">
          <a:avLst/>
        </a:prstGeom>
        <a:blipFill rotWithShape="0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767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85" y="0"/>
            <a:ext cx="2945767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1653"/>
            <a:ext cx="2945767" cy="49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85" y="9431653"/>
            <a:ext cx="2945767" cy="49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D2DC906-1C9C-4F2B-B82F-EE101EF8A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082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767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85" y="0"/>
            <a:ext cx="2945767" cy="49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418" y="4715827"/>
            <a:ext cx="5436841" cy="446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653"/>
            <a:ext cx="2945767" cy="49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85" y="9431653"/>
            <a:ext cx="2945767" cy="49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1" tIns="46100" rIns="92201" bIns="461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F8A115F-B9CE-439E-B08C-4DE178A01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536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09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19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29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3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498" algn="l" defTabSz="9141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96" algn="l" defTabSz="9141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98" algn="l" defTabSz="9141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99" algn="l" defTabSz="9141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0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500063" eaLnBrk="1" hangingPunct="1"/>
            <a:fld id="{2A9EBFF5-0A1E-2746-994C-9C6EAB44E223}" type="slidenum">
              <a:rPr lang="en-US" sz="1200">
                <a:solidFill>
                  <a:srgbClr val="000000"/>
                </a:solidFill>
                <a:latin typeface="Calibri" charset="0"/>
              </a:rPr>
              <a:pPr defTabSz="500063" eaLnBrk="1" hangingPunct="1"/>
              <a:t>1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B64520-7254-4FC4-84F8-25CC1E5EC966}" type="slidenum">
              <a:rPr lang="es-E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401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988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415D41D-5167-D942-9C5C-EFB7EA75C4EE}" type="slidenum">
              <a:rPr lang="da-DK" sz="1200">
                <a:solidFill>
                  <a:prstClr val="black"/>
                </a:solidFill>
                <a:cs typeface="ＭＳ Ｐゴシック" charset="0"/>
              </a:rPr>
              <a:pPr eaLnBrk="1" hangingPunct="1"/>
              <a:t>4</a:t>
            </a:fld>
            <a:endParaRPr lang="da-DK" sz="1200" dirty="0">
              <a:solidFill>
                <a:prstClr val="black"/>
              </a:solidFill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37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C7C2D-F447-1C4C-A715-C1923AE57AA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35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8A115F-B9CE-439E-B08C-4DE178A014F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9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9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9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20.jpe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0.jpeg"/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11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22.emf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23.emf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24.emf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4.emf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25.emf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26.emf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4.emf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25.emf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26.emf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4.emf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11.png"/><Relationship Id="rId3" Type="http://schemas.openxmlformats.org/officeDocument/2006/relationships/image" Target="../media/image27.jpeg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emf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emf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3.jpe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4.emf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0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78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959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424" y="901257"/>
            <a:ext cx="8840375" cy="55816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9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424" y="901257"/>
            <a:ext cx="4352405" cy="55816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1258"/>
            <a:ext cx="4365208" cy="55816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7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2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411" y="901257"/>
            <a:ext cx="8840375" cy="55816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9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411" y="901257"/>
            <a:ext cx="4352405" cy="55816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1258"/>
            <a:ext cx="4365208" cy="55816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7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99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5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13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93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21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4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53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85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73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17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7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Times" charset="0"/>
              </a:rPr>
              <a:t>SFU</a:t>
            </a:r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27857" y="6559118"/>
            <a:ext cx="3923239" cy="231934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D847-EA26-2447-9994-E230048DA2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21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385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477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602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107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26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81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468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9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4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0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9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88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6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843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22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8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016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73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5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72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7" indent="0">
              <a:buNone/>
              <a:defRPr sz="2800"/>
            </a:lvl2pPr>
            <a:lvl3pPr marL="913397" indent="0">
              <a:buNone/>
              <a:defRPr sz="2400"/>
            </a:lvl3pPr>
            <a:lvl4pPr marL="1370093" indent="0">
              <a:buNone/>
              <a:defRPr sz="2000"/>
            </a:lvl4pPr>
            <a:lvl5pPr marL="1826790" indent="0">
              <a:buNone/>
              <a:defRPr sz="2000"/>
            </a:lvl5pPr>
            <a:lvl6pPr marL="2283484" indent="0">
              <a:buNone/>
              <a:defRPr sz="2000"/>
            </a:lvl6pPr>
            <a:lvl7pPr marL="2740185" indent="0">
              <a:buNone/>
              <a:defRPr sz="2000"/>
            </a:lvl7pPr>
            <a:lvl8pPr marL="3196880" indent="0">
              <a:buNone/>
              <a:defRPr sz="2000"/>
            </a:lvl8pPr>
            <a:lvl9pPr marL="36535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99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32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476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2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WLC10_p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-36512" y="6579314"/>
            <a:ext cx="9180000" cy="30607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822325">
              <a:tabLst>
                <a:tab pos="4389438" algn="ctr"/>
                <a:tab pos="8961438" algn="r"/>
              </a:tabLst>
              <a:defRPr/>
            </a:pPr>
            <a:r>
              <a:rPr lang="en-US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Nov. 6</a:t>
            </a:r>
            <a:r>
              <a:rPr lang="en-US" sz="1400" baseline="30000" dirty="0" smtClean="0">
                <a:solidFill>
                  <a:prstClr val="white"/>
                </a:solidFill>
                <a:latin typeface="Candara" panose="020E0502030303020204" pitchFamily="34" charset="0"/>
              </a:rPr>
              <a:t>th</a:t>
            </a:r>
            <a:r>
              <a:rPr lang="en-US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, 2013                                                                     	 TBM review	G. Riddone </a:t>
            </a:r>
            <a:r>
              <a:rPr lang="en-GB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                                          </a:t>
            </a:r>
            <a:endParaRPr lang="en-US" sz="1400" dirty="0" smtClean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0" y="-27384"/>
            <a:ext cx="9144000" cy="79200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6697">
              <a:defRPr/>
            </a:pPr>
            <a:endParaRPr lang="en-US" sz="2000" dirty="0" smtClean="0">
              <a:solidFill>
                <a:srgbClr val="CC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5"/>
          <p:cNvSpPr>
            <a:spLocks noGrp="1"/>
          </p:cNvSpPr>
          <p:nvPr>
            <p:ph type="title" hasCustomPrompt="1"/>
          </p:nvPr>
        </p:nvSpPr>
        <p:spPr>
          <a:xfrm>
            <a:off x="971600" y="-27384"/>
            <a:ext cx="7956000" cy="720000"/>
          </a:xfrm>
          <a:prstGeom prst="rect">
            <a:avLst/>
          </a:prstGeom>
          <a:solidFill>
            <a:srgbClr val="003368"/>
          </a:solidFill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[Sub-title 1]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612121" cy="49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596310"/>
      </p:ext>
    </p:extLst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WLC10_p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0" y="-27384"/>
            <a:ext cx="9144000" cy="79200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456697">
              <a:defRPr/>
            </a:pPr>
            <a:endParaRPr lang="en-US" sz="2000" dirty="0" smtClean="0">
              <a:solidFill>
                <a:srgbClr val="CC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971600" y="-27384"/>
            <a:ext cx="7956000" cy="720000"/>
          </a:xfrm>
          <a:prstGeom prst="rect">
            <a:avLst/>
          </a:prstGeom>
          <a:solidFill>
            <a:srgbClr val="003368"/>
          </a:solidFill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[Sub-title 1]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0" y="6579314"/>
            <a:ext cx="9144000" cy="306070"/>
          </a:xfrm>
          <a:prstGeom prst="rect">
            <a:avLst/>
          </a:prstGeom>
          <a:solidFill>
            <a:srgbClr val="00336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[</a:t>
            </a:r>
            <a:fld id="{0072F9AA-F6D8-4764-ABA2-A7ACA49E409D}" type="datetime3">
              <a:rPr lang="en-US" sz="1400" smtClean="0">
                <a:solidFill>
                  <a:prstClr val="white"/>
                </a:solidFill>
                <a:latin typeface="Candara" panose="020E0502030303020204" pitchFamily="34" charset="0"/>
              </a:rPr>
              <a:pPr>
                <a:defRPr/>
              </a:pPr>
              <a:t>28 January 2015</a:t>
            </a:fld>
            <a:r>
              <a:rPr lang="en-US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]                                                                  </a:t>
            </a:r>
            <a:r>
              <a:rPr lang="en-GB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                                                                                                             </a:t>
            </a:r>
            <a:r>
              <a:rPr lang="en-US" sz="1400" dirty="0" smtClean="0">
                <a:solidFill>
                  <a:prstClr val="white"/>
                </a:solidFill>
                <a:latin typeface="Candara" panose="020E0502030303020204" pitchFamily="34" charset="0"/>
              </a:rPr>
              <a:t>BE-RF-PM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612121" cy="49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0825" y="908050"/>
            <a:ext cx="8497888" cy="5329238"/>
          </a:xfrm>
        </p:spPr>
        <p:txBody>
          <a:bodyPr/>
          <a:lstStyle>
            <a:lvl1pPr>
              <a:defRPr sz="3000">
                <a:solidFill>
                  <a:srgbClr val="002060"/>
                </a:solidFill>
                <a:latin typeface="Candara" panose="020E0502030303020204" pitchFamily="34" charset="0"/>
              </a:defRPr>
            </a:lvl1pPr>
            <a:lvl2pPr>
              <a:defRPr>
                <a:solidFill>
                  <a:srgbClr val="002060"/>
                </a:solidFill>
                <a:latin typeface="Candara" panose="020E0502030303020204" pitchFamily="34" charset="0"/>
              </a:defRPr>
            </a:lvl2pPr>
            <a:lvl3pPr>
              <a:defRPr>
                <a:solidFill>
                  <a:srgbClr val="002060"/>
                </a:solidFill>
                <a:latin typeface="Candara" panose="020E0502030303020204" pitchFamily="34" charset="0"/>
              </a:defRPr>
            </a:lvl3pPr>
            <a:lvl4pPr>
              <a:defRPr>
                <a:solidFill>
                  <a:srgbClr val="002060"/>
                </a:solidFill>
                <a:latin typeface="Candara" panose="020E0502030303020204" pitchFamily="34" charset="0"/>
              </a:defRPr>
            </a:lvl4pPr>
            <a:lvl5pPr>
              <a:defRPr>
                <a:solidFill>
                  <a:srgbClr val="002060"/>
                </a:solidFill>
                <a:latin typeface="Candara" panose="020E0502030303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272985"/>
      </p:ext>
    </p:extLst>
  </p:cSld>
  <p:clrMapOvr>
    <a:masterClrMapping/>
  </p:clrMapOvr>
  <p:transition xmlns:p14="http://schemas.microsoft.com/office/powerpoint/2010/main">
    <p:split orient="vert" dir="in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23699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Calibri"/>
              </a:rPr>
              <a:t>2014/08/26, A. Yamamoto</a:t>
            </a:r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ILC</a:t>
            </a: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3D802-AAAA-D947-9202-65E7C7D696D8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303215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50032" y="178594"/>
            <a:ext cx="8643938" cy="741676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536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7724225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48754" y="6400800"/>
            <a:ext cx="4446494" cy="457200"/>
          </a:xfrm>
          <a:ln/>
        </p:spPr>
        <p:txBody>
          <a:bodyPr/>
          <a:lstStyle>
            <a:lvl1pPr>
              <a:defRPr sz="1200" b="0"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251297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7" indent="0">
              <a:buNone/>
              <a:defRPr sz="1400"/>
            </a:lvl5pPr>
            <a:lvl6pPr marL="2285771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7782375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100" b="0"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6454873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880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671907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7352821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63074893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511670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0715605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46592300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163160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25888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12/05/14</a:t>
            </a:r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Arial"/>
                <a:ea typeface="Arial Unicode MS"/>
                <a:cs typeface="Arial Unicode MS"/>
              </a:rPr>
              <a:t>KEK-LC-Meeting</a:t>
            </a:r>
            <a:endParaRPr lang="en-US" altLang="ja-JP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9C48C-D733-1745-8254-B98F368A1390}" type="slidenum">
              <a:rPr lang="en-US" altLang="ja-JP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9625187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314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BE" dirty="0" smtClean="0">
                <a:solidFill>
                  <a:prstClr val="black"/>
                </a:solidFill>
              </a:rPr>
              <a:t>Denis.Perret-Gallix@in2p3.fr LAPP/IN2P3/CNRS-KEK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4672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37626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BE" dirty="0" smtClean="0">
                <a:solidFill>
                  <a:prstClr val="black"/>
                </a:solidFill>
              </a:rPr>
              <a:t>Denis.Perret-Gallix@in2p3.fr LAPP/IN2P3/CNRS-KEK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6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552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23258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3314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6618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omic Sans MS" pitchFamily="66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9249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 smtClean="0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 smtClean="0">
              <a:solidFill>
                <a:prstClr val="black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  <p:sp>
        <p:nvSpPr>
          <p:cNvPr id="5" name="Title 1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4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1186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7104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6749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4477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835696" y="22048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omic Sans MS" pitchFamily="66" charset="0"/>
              </a:rPr>
              <a:t>Click for a box</a:t>
            </a:r>
            <a:endParaRPr lang="en-US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576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453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314600" cy="365125"/>
          </a:xfrm>
        </p:spPr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7177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23528" y="6356350"/>
            <a:ext cx="2376264" cy="365125"/>
          </a:xfrm>
        </p:spPr>
        <p:txBody>
          <a:bodyPr/>
          <a:lstStyle/>
          <a:p>
            <a:r>
              <a:rPr lang="fr-FR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2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fr-FR" altLang="ja-JP" smtClean="0">
                <a:solidFill>
                  <a:prstClr val="black"/>
                </a:solidFill>
              </a:rPr>
              <a:t>LCWS, Belgrade, Oct. 2014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>
                <a:solidFill>
                  <a:prstClr val="black"/>
                </a:solidFill>
              </a:rPr>
              <a:t>Denis.Perret-Gallix@in2p3.fr LAPP/IN2P3-KEK</a:t>
            </a:r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CE051-D448-4018-A13B-6F31F3F89DAA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08915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title4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19" y="2296893"/>
            <a:ext cx="656715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98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OGOtitle5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83" y="2296364"/>
            <a:ext cx="5450702" cy="228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03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title6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79" y="2292445"/>
            <a:ext cx="5448515" cy="228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90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0685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949"/>
            <a:ext cx="6629400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05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1798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9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387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328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091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4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973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14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907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750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75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23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73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83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440" y="2999951"/>
            <a:ext cx="1102596" cy="10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84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7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1180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67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73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15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40" y="2999961"/>
            <a:ext cx="1102596" cy="10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6"/>
          <a:stretch/>
        </p:blipFill>
        <p:spPr>
          <a:xfrm>
            <a:off x="3974593" y="2878275"/>
            <a:ext cx="1221946" cy="1216911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096808" y="4394942"/>
            <a:ext cx="2891883" cy="369279"/>
          </a:xfrm>
          <a:prstGeom prst="rect">
            <a:avLst/>
          </a:prstGeom>
          <a:noFill/>
        </p:spPr>
        <p:txBody>
          <a:bodyPr wrap="none" lIns="91388" tIns="45694" rIns="91388" bIns="45694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0C377B"/>
                </a:solidFill>
                <a:latin typeface="Arial"/>
                <a:ea typeface="ＭＳ Ｐゴシック" charset="-128"/>
              </a:rPr>
              <a:t>cern.ch</a:t>
            </a:r>
            <a:r>
              <a:rPr lang="en-US" dirty="0" smtClean="0">
                <a:solidFill>
                  <a:srgbClr val="0C377B"/>
                </a:solidFill>
                <a:latin typeface="Arial"/>
                <a:ea typeface="ＭＳ Ｐゴシック" charset="-128"/>
              </a:rPr>
              <a:t>/</a:t>
            </a:r>
            <a:r>
              <a:rPr lang="en-US" dirty="0" err="1" smtClean="0">
                <a:solidFill>
                  <a:srgbClr val="0C377B"/>
                </a:solidFill>
                <a:latin typeface="Arial"/>
                <a:ea typeface="ＭＳ Ｐゴシック" charset="-128"/>
              </a:rPr>
              <a:t>knowledgetransfer</a:t>
            </a:r>
            <a:endParaRPr lang="en-US" dirty="0">
              <a:solidFill>
                <a:srgbClr val="0C377B"/>
              </a:solidFill>
              <a:latin typeface="Arial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9540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1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988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22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694" tIns="0" rIns="45694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42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16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1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044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162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8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9" y="5101968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900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1269900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1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674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1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94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1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95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694" tIns="0" rIns="45694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1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1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19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39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54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3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694" rIns="45694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1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74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1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952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761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761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1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29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73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28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74661" y="762000"/>
            <a:ext cx="8740775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2" rIns="91405" bIns="45702"/>
          <a:lstStyle>
            <a:lvl1pPr>
              <a:buClr>
                <a:srgbClr val="062572"/>
              </a:buClr>
              <a:buSzPct val="150000"/>
              <a:buFont typeface="Arial"/>
              <a:buChar char="•"/>
              <a:defRPr sz="2400">
                <a:solidFill>
                  <a:srgbClr val="062572"/>
                </a:solidFill>
                <a:latin typeface="Helvetica"/>
                <a:cs typeface="Helvetica"/>
              </a:defRPr>
            </a:lvl1pPr>
            <a:lvl2pPr>
              <a:buClr>
                <a:srgbClr val="062572"/>
              </a:buClr>
              <a:buSzPct val="150000"/>
              <a:buFont typeface="Lucida Grande"/>
              <a:buChar char="-"/>
              <a:defRPr sz="2000">
                <a:latin typeface="Helvetica"/>
                <a:cs typeface="Helvetica"/>
              </a:defRPr>
            </a:lvl2pPr>
            <a:lvl3pPr>
              <a:buClr>
                <a:srgbClr val="062572"/>
              </a:buClr>
              <a:buSzPct val="150000"/>
              <a:buFont typeface="Lucida Grande"/>
              <a:buChar char="-"/>
              <a:defRPr sz="1600">
                <a:latin typeface="Helvetica"/>
                <a:cs typeface="Helvetica"/>
              </a:defRPr>
            </a:lvl3pPr>
            <a:lvl4pPr>
              <a:buClr>
                <a:srgbClr val="062572"/>
              </a:buClr>
              <a:buSzPct val="150000"/>
              <a:buFont typeface="Arial"/>
              <a:buChar char="•"/>
              <a:defRPr>
                <a:latin typeface="Helvetica"/>
                <a:cs typeface="Helvetica"/>
              </a:defRPr>
            </a:lvl4pPr>
            <a:lvl5pPr>
              <a:buClr>
                <a:srgbClr val="062572"/>
              </a:buClr>
              <a:buSzPct val="150000"/>
              <a:buFont typeface="Arial"/>
              <a:buChar char="•"/>
              <a:defRPr>
                <a:latin typeface="Helvetica"/>
                <a:cs typeface="Helvetica"/>
              </a:defRPr>
            </a:lvl5pPr>
          </a:lstStyle>
          <a:p>
            <a:pPr marL="227013" indent="-227013" eaLnBrk="0" hangingPunct="0">
              <a:spcBef>
                <a:spcPts val="1800"/>
              </a:spcBef>
              <a:defRPr/>
            </a:pPr>
            <a:endParaRPr lang="en-US" sz="1600" dirty="0" smtClean="0">
              <a:solidFill>
                <a:srgbClr val="000000"/>
              </a:solidFill>
              <a:latin typeface="Trebuchet MS"/>
              <a:ea typeface="ＭＳ Ｐゴシック" pitchFamily="-108" charset="-128"/>
              <a:cs typeface="Trebuchet MS"/>
            </a:endParaRPr>
          </a:p>
        </p:txBody>
      </p:sp>
      <p:sp>
        <p:nvSpPr>
          <p:cNvPr id="5" name="Content Placeholder 2"/>
          <p:cNvSpPr txBox="1">
            <a:spLocks/>
          </p:cNvSpPr>
          <p:nvPr userDrawn="1"/>
        </p:nvSpPr>
        <p:spPr bwMode="auto">
          <a:xfrm>
            <a:off x="174661" y="762000"/>
            <a:ext cx="8740775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2" rIns="91405" bIns="45702"/>
          <a:lstStyle>
            <a:lvl1pPr marL="227013" indent="-2270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800"/>
              </a:spcBef>
              <a:buClr>
                <a:srgbClr val="062572"/>
              </a:buClr>
              <a:buSzPct val="150000"/>
              <a:buFont typeface="Arial" charset="0"/>
              <a:buChar char="•"/>
              <a:defRPr/>
            </a:pPr>
            <a:endParaRPr lang="en-US" sz="1600" smtClean="0">
              <a:solidFill>
                <a:srgbClr val="000000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7" name="Title 2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prstGeom prst="rect">
            <a:avLst/>
          </a:prstGeom>
          <a:gradFill flip="none">
            <a:gsLst>
              <a:gs pos="0">
                <a:srgbClr val="051C53"/>
              </a:gs>
              <a:gs pos="100000">
                <a:srgbClr val="083297"/>
              </a:gs>
            </a:gsLst>
            <a:lin scaled="0"/>
            <a:tileRect/>
          </a:gradFill>
          <a:ln>
            <a:solidFill>
              <a:srgbClr val="051C53"/>
            </a:solidFill>
          </a:ln>
        </p:spPr>
        <p:txBody>
          <a:bodyPr wrap="none" bIns="80766" rtlCol="0">
            <a:noAutofit/>
          </a:bodyPr>
          <a:lstStyle>
            <a:lvl1pPr algn="l">
              <a:defRPr i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2"/>
          </p:nvPr>
        </p:nvSpPr>
        <p:spPr>
          <a:xfrm>
            <a:off x="162024" y="774830"/>
            <a:ext cx="8740583" cy="5654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3"/>
          </p:nvPr>
        </p:nvSpPr>
        <p:spPr>
          <a:xfrm>
            <a:off x="3252788" y="6611938"/>
            <a:ext cx="2667000" cy="252412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rgbClr val="FFFFFF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en-US" smtClean="0"/>
              <a:t>SFU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0" y="6611938"/>
            <a:ext cx="3240088" cy="252412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Bernd Stelzer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5932488" y="6605588"/>
            <a:ext cx="3224212" cy="2524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		</a:t>
            </a:r>
            <a:r>
              <a:rPr lang="en-US" dirty="0">
                <a:solidFill>
                  <a:srgbClr val="FFFFFF"/>
                </a:solidFill>
              </a:rPr>
              <a:t>		  </a:t>
            </a:r>
            <a:fld id="{6F7828C5-567B-E94D-A5A5-C877F05D9924}" type="slidenum">
              <a:rPr lang="en-US" sz="140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0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6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C377B"/>
                </a:solidFill>
              </a:rPr>
              <a:t>SFU</a:t>
            </a:r>
            <a:endParaRPr lang="en-US">
              <a:solidFill>
                <a:srgbClr val="0C377B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C377B"/>
                </a:solidFill>
              </a:rPr>
              <a:t>Bernd Stelzer</a:t>
            </a:r>
            <a:endParaRPr lang="en-US">
              <a:solidFill>
                <a:srgbClr val="0C377B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C540F-E241-4A49-AC6E-6E4130400CE1}" type="slidenum">
              <a:rPr lang="en-US">
                <a:solidFill>
                  <a:srgbClr val="0C377B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8939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48D75-67DA-48FC-ABA5-DEA08A5FE7BB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734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35B47-D6E8-42B6-BE8E-37CE1BDDD1DD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06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CF41D-1147-466E-AF17-AEFAEDD4EE38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91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4C7E0-AF5B-4686-A6B3-9A38AE49FEF4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831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7" indent="0">
              <a:buNone/>
              <a:defRPr sz="2800"/>
            </a:lvl2pPr>
            <a:lvl3pPr marL="913397" indent="0">
              <a:buNone/>
              <a:defRPr sz="2400"/>
            </a:lvl3pPr>
            <a:lvl4pPr marL="1370093" indent="0">
              <a:buNone/>
              <a:defRPr sz="2000"/>
            </a:lvl4pPr>
            <a:lvl5pPr marL="1826790" indent="0">
              <a:buNone/>
              <a:defRPr sz="2000"/>
            </a:lvl5pPr>
            <a:lvl6pPr marL="2283484" indent="0">
              <a:buNone/>
              <a:defRPr sz="2000"/>
            </a:lvl6pPr>
            <a:lvl7pPr marL="2740185" indent="0">
              <a:buNone/>
              <a:defRPr sz="2000"/>
            </a:lvl7pPr>
            <a:lvl8pPr marL="3196880" indent="0">
              <a:buNone/>
              <a:defRPr sz="2000"/>
            </a:lvl8pPr>
            <a:lvl9pPr marL="36535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43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C64D1-F4D4-4CF3-B237-BC78A33C6FC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945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A3794-A146-4CC2-8698-92229755E928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245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1B531-8043-4942-AA3D-53CC85AE3D20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440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62FB0-BB5E-49DB-99A2-647F16AF34E5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1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64770-EEA5-47B5-B8C3-23C17CCEF77B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7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BD6BD-540C-40D9-AFE7-46D5800175B0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804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5A011-E33E-40B8-B9D7-3EB87EE605F1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20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460710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343174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3460270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19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883901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4473262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803693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8325964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9760029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5389025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966949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5430202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E404-7511-4D48-9F44-05E9428C5A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2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E404-7511-4D48-9F44-05E9428C5A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4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086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E404-7511-4D48-9F44-05E9428C5A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E404-7511-4D48-9F44-05E9428C5A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2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E404-7511-4D48-9F44-05E9428C5A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E404-7511-4D48-9F44-05E9428C5A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1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E404-7511-4D48-9F44-05E9428C5A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2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E404-7511-4D48-9F44-05E9428C5A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1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E404-7511-4D48-9F44-05E9428C5A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2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E404-7511-4D48-9F44-05E9428C5A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9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9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EE404-7511-4D48-9F44-05E9428C5A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1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Times" charset="0"/>
              </a:rPr>
              <a:t>SFU</a:t>
            </a:r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27857" y="6559118"/>
            <a:ext cx="3923239" cy="231934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D847-EA26-2447-9994-E230048DA2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84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55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803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63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73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3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9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55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45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74661" y="762000"/>
            <a:ext cx="8740775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2" rIns="91405" bIns="45702"/>
          <a:lstStyle>
            <a:lvl1pPr>
              <a:buClr>
                <a:srgbClr val="062572"/>
              </a:buClr>
              <a:buSzPct val="150000"/>
              <a:buFont typeface="Arial"/>
              <a:buChar char="•"/>
              <a:defRPr sz="2400">
                <a:solidFill>
                  <a:srgbClr val="062572"/>
                </a:solidFill>
                <a:latin typeface="Helvetica"/>
                <a:cs typeface="Helvetica"/>
              </a:defRPr>
            </a:lvl1pPr>
            <a:lvl2pPr>
              <a:buClr>
                <a:srgbClr val="062572"/>
              </a:buClr>
              <a:buSzPct val="150000"/>
              <a:buFont typeface="Lucida Grande"/>
              <a:buChar char="-"/>
              <a:defRPr sz="2000">
                <a:latin typeface="Helvetica"/>
                <a:cs typeface="Helvetica"/>
              </a:defRPr>
            </a:lvl2pPr>
            <a:lvl3pPr>
              <a:buClr>
                <a:srgbClr val="062572"/>
              </a:buClr>
              <a:buSzPct val="150000"/>
              <a:buFont typeface="Lucida Grande"/>
              <a:buChar char="-"/>
              <a:defRPr sz="1600">
                <a:latin typeface="Helvetica"/>
                <a:cs typeface="Helvetica"/>
              </a:defRPr>
            </a:lvl3pPr>
            <a:lvl4pPr>
              <a:buClr>
                <a:srgbClr val="062572"/>
              </a:buClr>
              <a:buSzPct val="150000"/>
              <a:buFont typeface="Arial"/>
              <a:buChar char="•"/>
              <a:defRPr>
                <a:latin typeface="Helvetica"/>
                <a:cs typeface="Helvetica"/>
              </a:defRPr>
            </a:lvl4pPr>
            <a:lvl5pPr>
              <a:buClr>
                <a:srgbClr val="062572"/>
              </a:buClr>
              <a:buSzPct val="150000"/>
              <a:buFont typeface="Arial"/>
              <a:buChar char="•"/>
              <a:defRPr>
                <a:latin typeface="Helvetica"/>
                <a:cs typeface="Helvetica"/>
              </a:defRPr>
            </a:lvl5pPr>
          </a:lstStyle>
          <a:p>
            <a:pPr marL="227013" indent="-227013" eaLnBrk="0" hangingPunct="0">
              <a:spcBef>
                <a:spcPts val="1800"/>
              </a:spcBef>
              <a:defRPr/>
            </a:pPr>
            <a:endParaRPr lang="en-US" sz="1600" dirty="0" smtClean="0">
              <a:solidFill>
                <a:srgbClr val="000000"/>
              </a:solidFill>
              <a:latin typeface="Trebuchet MS"/>
              <a:ea typeface="ＭＳ Ｐゴシック" pitchFamily="-108" charset="-128"/>
              <a:cs typeface="Trebuchet MS"/>
            </a:endParaRPr>
          </a:p>
        </p:txBody>
      </p:sp>
      <p:sp>
        <p:nvSpPr>
          <p:cNvPr id="5" name="Content Placeholder 2"/>
          <p:cNvSpPr txBox="1">
            <a:spLocks/>
          </p:cNvSpPr>
          <p:nvPr userDrawn="1"/>
        </p:nvSpPr>
        <p:spPr bwMode="auto">
          <a:xfrm>
            <a:off x="174661" y="762000"/>
            <a:ext cx="8740775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5" tIns="45702" rIns="91405" bIns="45702"/>
          <a:lstStyle>
            <a:lvl1pPr marL="227013" indent="-2270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800"/>
              </a:spcBef>
              <a:buClr>
                <a:srgbClr val="062572"/>
              </a:buClr>
              <a:buSzPct val="150000"/>
              <a:buFont typeface="Arial" charset="0"/>
              <a:buChar char="•"/>
              <a:defRPr/>
            </a:pPr>
            <a:endParaRPr lang="en-US" sz="1600" smtClean="0">
              <a:solidFill>
                <a:srgbClr val="000000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7" name="Title 2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prstGeom prst="rect">
            <a:avLst/>
          </a:prstGeom>
          <a:gradFill flip="none">
            <a:gsLst>
              <a:gs pos="0">
                <a:srgbClr val="051C53"/>
              </a:gs>
              <a:gs pos="100000">
                <a:srgbClr val="083297"/>
              </a:gs>
            </a:gsLst>
            <a:lin scaled="0"/>
            <a:tileRect/>
          </a:gradFill>
          <a:ln>
            <a:solidFill>
              <a:srgbClr val="051C53"/>
            </a:solidFill>
          </a:ln>
        </p:spPr>
        <p:txBody>
          <a:bodyPr wrap="none" bIns="80766" rtlCol="0">
            <a:noAutofit/>
          </a:bodyPr>
          <a:lstStyle>
            <a:lvl1pPr algn="l">
              <a:defRPr i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2"/>
          </p:nvPr>
        </p:nvSpPr>
        <p:spPr>
          <a:xfrm>
            <a:off x="162024" y="774830"/>
            <a:ext cx="8740583" cy="5654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3"/>
          </p:nvPr>
        </p:nvSpPr>
        <p:spPr>
          <a:xfrm>
            <a:off x="3252788" y="6611938"/>
            <a:ext cx="2667000" cy="252412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rgbClr val="FFFFFF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en-US" smtClean="0"/>
              <a:t>SFU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0" y="6611938"/>
            <a:ext cx="3240088" cy="252412"/>
          </a:xfrm>
          <a:prstGeom prst="rect">
            <a:avLst/>
          </a:prstGeom>
        </p:spPr>
        <p:txBody>
          <a:bodyPr/>
          <a:lstStyle>
            <a:lvl1pPr algn="ctr">
              <a:defRPr sz="1100">
                <a:solidFill>
                  <a:schemeClr val="bg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Bernd Stelzer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5932488" y="6605588"/>
            <a:ext cx="3224212" cy="2524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		</a:t>
            </a:r>
            <a:r>
              <a:rPr lang="en-US" dirty="0">
                <a:solidFill>
                  <a:srgbClr val="FFFFFF"/>
                </a:solidFill>
              </a:rPr>
              <a:t>		  </a:t>
            </a:r>
            <a:fld id="{6F7828C5-567B-E94D-A5A5-C877F05D9924}" type="slidenum">
              <a:rPr lang="en-US" sz="140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1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00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44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9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1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39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532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132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0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008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7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036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7" indent="0">
              <a:buNone/>
              <a:defRPr sz="2800"/>
            </a:lvl2pPr>
            <a:lvl3pPr marL="913397" indent="0">
              <a:buNone/>
              <a:defRPr sz="2400"/>
            </a:lvl3pPr>
            <a:lvl4pPr marL="1370093" indent="0">
              <a:buNone/>
              <a:defRPr sz="2000"/>
            </a:lvl4pPr>
            <a:lvl5pPr marL="1826790" indent="0">
              <a:buNone/>
              <a:defRPr sz="2000"/>
            </a:lvl5pPr>
            <a:lvl6pPr marL="2283484" indent="0">
              <a:buNone/>
              <a:defRPr sz="2000"/>
            </a:lvl6pPr>
            <a:lvl7pPr marL="2740185" indent="0">
              <a:buNone/>
              <a:defRPr sz="2000"/>
            </a:lvl7pPr>
            <a:lvl8pPr marL="3196880" indent="0">
              <a:buNone/>
              <a:defRPr sz="2000"/>
            </a:lvl8pPr>
            <a:lvl9pPr marL="36535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202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52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74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1905000" cy="457200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Times" charset="0"/>
              </a:rPr>
              <a:t>SFU</a:t>
            </a:r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27857" y="6559118"/>
            <a:ext cx="3923239" cy="231934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AD847-EA26-2447-9994-E230048DA20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514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90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932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73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25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7" indent="0">
              <a:buNone/>
              <a:defRPr sz="2000" b="1"/>
            </a:lvl2pPr>
            <a:lvl3pPr marL="913397" indent="0">
              <a:buNone/>
              <a:defRPr sz="1800" b="1"/>
            </a:lvl3pPr>
            <a:lvl4pPr marL="1370093" indent="0">
              <a:buNone/>
              <a:defRPr sz="1600" b="1"/>
            </a:lvl4pPr>
            <a:lvl5pPr marL="1826790" indent="0">
              <a:buNone/>
              <a:defRPr sz="1600" b="1"/>
            </a:lvl5pPr>
            <a:lvl6pPr marL="2283484" indent="0">
              <a:buNone/>
              <a:defRPr sz="1600" b="1"/>
            </a:lvl6pPr>
            <a:lvl7pPr marL="2740185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77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137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3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2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7382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87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73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70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3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0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83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1274" y="2626302"/>
            <a:ext cx="7481455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64312-F8DD-5248-A202-0A2AAD975996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89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35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4" y="1789547"/>
            <a:ext cx="7481455" cy="3844636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1274" y="769703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33A87-2296-FC4D-A292-AB05C56F031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317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4" y="2906722"/>
            <a:ext cx="7516091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274" y="1023770"/>
            <a:ext cx="7481455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09E4A-33FE-0443-8988-29436E360DE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70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23771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3D802-AAAA-D947-9202-65E7C7D696D8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229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845132" y="1847278"/>
            <a:ext cx="3574473" cy="3891587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833993" indent="-310223">
              <a:defRPr sz="1800">
                <a:latin typeface="Arial"/>
                <a:cs typeface="Arial"/>
              </a:defRPr>
            </a:lvl3pPr>
            <a:lvl4pPr marL="1092271" indent="-261164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877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726712" y="1847278"/>
            <a:ext cx="3574473" cy="3891587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 defTabSz="334752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1274" y="1023771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B96C6-F158-E44E-9BA4-D09CE69C3A3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1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4" y="1699672"/>
            <a:ext cx="3671455" cy="4704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2848" y="1699697"/>
            <a:ext cx="3609880" cy="47040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831274" y="2332183"/>
            <a:ext cx="3671455" cy="3502120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833993" indent="-310223">
              <a:defRPr sz="1800">
                <a:latin typeface="Arial"/>
                <a:cs typeface="Arial"/>
              </a:defRPr>
            </a:lvl3pPr>
            <a:lvl4pPr marL="1092271" indent="-261164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4877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702848" y="2332187"/>
            <a:ext cx="3609880" cy="3502119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 defTabSz="334752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1274" y="1023771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71FAD-72C7-C345-922B-F2BFB23F5A4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02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8F50-D5F2-5B42-9A3D-A4BF9664839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56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310" y="1031394"/>
            <a:ext cx="263424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85" y="1031394"/>
            <a:ext cx="4737677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272" y="1831879"/>
            <a:ext cx="263424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BED0B-ABF7-D84E-BBF7-FE21D0163B3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831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72061"/>
            <a:ext cx="54864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5941"/>
            <a:ext cx="5486400" cy="354060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2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38799"/>
            <a:ext cx="54864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7108" indent="0">
              <a:buNone/>
              <a:defRPr sz="1200"/>
            </a:lvl2pPr>
            <a:lvl3pPr marL="914218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2" indent="0">
              <a:buNone/>
              <a:defRPr sz="900"/>
            </a:lvl6pPr>
            <a:lvl7pPr marL="2742652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SFU</a:t>
            </a:r>
            <a:endParaRPr lang="en-US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Bernd Stelzer</a:t>
            </a: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39B40-E3E0-2F43-8634-5F00C375A29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72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273" y="-23089"/>
            <a:ext cx="9282545" cy="6961909"/>
          </a:xfrm>
          <a:prstGeom prst="rect">
            <a:avLst/>
          </a:prstGeom>
          <a:solidFill>
            <a:srgbClr val="692A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96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6" y="103189"/>
            <a:ext cx="7493000" cy="544512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54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72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55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48759" y="6400800"/>
            <a:ext cx="4446494" cy="457200"/>
          </a:xfrm>
          <a:ln/>
        </p:spPr>
        <p:txBody>
          <a:bodyPr/>
          <a:lstStyle>
            <a:lvl1pPr>
              <a:defRPr sz="1200" b="0"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2671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9" indent="0">
              <a:buNone/>
              <a:defRPr sz="1600"/>
            </a:lvl3pPr>
            <a:lvl4pPr marL="1371463" indent="0">
              <a:buNone/>
              <a:defRPr sz="1400"/>
            </a:lvl4pPr>
            <a:lvl5pPr marL="1828617" indent="0">
              <a:buNone/>
              <a:defRPr sz="1400"/>
            </a:lvl5pPr>
            <a:lvl6pPr marL="2285771" indent="0">
              <a:buNone/>
              <a:defRPr sz="1400"/>
            </a:lvl6pPr>
            <a:lvl7pPr marL="2742926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1763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100" b="0"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1232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77595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48595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0291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2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52973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3791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6572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2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197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9034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25960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25960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 altLang="ja-JP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9C48C-D733-1745-8254-B98F368A1390}" type="slidenum">
              <a:rPr lang="en-US" altLang="ja-JP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8617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4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5" y="274638"/>
            <a:ext cx="7582147" cy="706090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4"/>
            <a:ext cx="8229600" cy="4929411"/>
          </a:xfrm>
        </p:spPr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346" y="99215"/>
            <a:ext cx="685678" cy="8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1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3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8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6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7" indent="0">
              <a:buNone/>
              <a:defRPr sz="2800"/>
            </a:lvl2pPr>
            <a:lvl3pPr marL="913397" indent="0">
              <a:buNone/>
              <a:defRPr sz="2400"/>
            </a:lvl3pPr>
            <a:lvl4pPr marL="1370093" indent="0">
              <a:buNone/>
              <a:defRPr sz="2000"/>
            </a:lvl4pPr>
            <a:lvl5pPr marL="1826790" indent="0">
              <a:buNone/>
              <a:defRPr sz="2000"/>
            </a:lvl5pPr>
            <a:lvl6pPr marL="2283484" indent="0">
              <a:buNone/>
              <a:defRPr sz="2000"/>
            </a:lvl6pPr>
            <a:lvl7pPr marL="2740185" indent="0">
              <a:buNone/>
              <a:defRPr sz="2000"/>
            </a:lvl7pPr>
            <a:lvl8pPr marL="3196880" indent="0">
              <a:buNone/>
              <a:defRPr sz="2000"/>
            </a:lvl8pPr>
            <a:lvl9pPr marL="36535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97" indent="0">
              <a:buNone/>
              <a:defRPr sz="1200"/>
            </a:lvl2pPr>
            <a:lvl3pPr marL="913397" indent="0">
              <a:buNone/>
              <a:defRPr sz="1000"/>
            </a:lvl3pPr>
            <a:lvl4pPr marL="1370093" indent="0">
              <a:buNone/>
              <a:defRPr sz="900"/>
            </a:lvl4pPr>
            <a:lvl5pPr marL="1826790" indent="0">
              <a:buNone/>
              <a:defRPr sz="900"/>
            </a:lvl5pPr>
            <a:lvl6pPr marL="2283484" indent="0">
              <a:buNone/>
              <a:defRPr sz="900"/>
            </a:lvl6pPr>
            <a:lvl7pPr marL="2740185" indent="0">
              <a:buNone/>
              <a:defRPr sz="900"/>
            </a:lvl7pPr>
            <a:lvl8pPr marL="3196880" indent="0">
              <a:buNone/>
              <a:defRPr sz="900"/>
            </a:lvl8pPr>
            <a:lvl9pPr marL="3653577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SFU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lIns="91337" tIns="45671" rIns="91337" bIns="45671"/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bri"/>
              </a:rPr>
              <a:t>Bernd Stelzer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35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5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5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588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72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73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81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05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687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4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theme" Target="../theme/theme10.xml"/><Relationship Id="rId8" Type="http://schemas.openxmlformats.org/officeDocument/2006/relationships/image" Target="../media/image3.emf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theme" Target="../theme/theme11.xml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theme" Target="../theme/theme12.xml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45.xml"/><Relationship Id="rId16" Type="http://schemas.openxmlformats.org/officeDocument/2006/relationships/theme" Target="../theme/theme15.xml"/><Relationship Id="rId17" Type="http://schemas.openxmlformats.org/officeDocument/2006/relationships/image" Target="../media/image18.jpeg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57.xml"/><Relationship Id="rId13" Type="http://schemas.openxmlformats.org/officeDocument/2006/relationships/theme" Target="../theme/theme16.xml"/><Relationship Id="rId14" Type="http://schemas.openxmlformats.org/officeDocument/2006/relationships/image" Target="../media/image10.jpeg"/><Relationship Id="rId15" Type="http://schemas.openxmlformats.org/officeDocument/2006/relationships/image" Target="../media/image11.pn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72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7.xml"/></Relationships>
</file>

<file path=ppt/slideMasters/_rels/slideMaster18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92.xml"/><Relationship Id="rId21" Type="http://schemas.openxmlformats.org/officeDocument/2006/relationships/slideLayout" Target="../slideLayouts/slideLayout193.xml"/><Relationship Id="rId22" Type="http://schemas.openxmlformats.org/officeDocument/2006/relationships/slideLayout" Target="../slideLayouts/slideLayout194.xml"/><Relationship Id="rId23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196.xml"/><Relationship Id="rId25" Type="http://schemas.openxmlformats.org/officeDocument/2006/relationships/slideLayout" Target="../slideLayouts/slideLayout197.xml"/><Relationship Id="rId26" Type="http://schemas.openxmlformats.org/officeDocument/2006/relationships/slideLayout" Target="../slideLayouts/slideLayout198.xml"/><Relationship Id="rId27" Type="http://schemas.openxmlformats.org/officeDocument/2006/relationships/slideLayout" Target="../slideLayouts/slideLayout199.xml"/><Relationship Id="rId28" Type="http://schemas.openxmlformats.org/officeDocument/2006/relationships/slideLayout" Target="../slideLayouts/slideLayout200.xml"/><Relationship Id="rId29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7.xml"/><Relationship Id="rId30" Type="http://schemas.openxmlformats.org/officeDocument/2006/relationships/slideLayout" Target="../slideLayouts/slideLayout202.xml"/><Relationship Id="rId31" Type="http://schemas.openxmlformats.org/officeDocument/2006/relationships/slideLayout" Target="../slideLayouts/slideLayout203.xml"/><Relationship Id="rId32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79.xml"/><Relationship Id="rId8" Type="http://schemas.openxmlformats.org/officeDocument/2006/relationships/slideLayout" Target="../slideLayouts/slideLayout180.xml"/><Relationship Id="rId33" Type="http://schemas.openxmlformats.org/officeDocument/2006/relationships/slideLayout" Target="../slideLayouts/slideLayout205.xml"/><Relationship Id="rId34" Type="http://schemas.openxmlformats.org/officeDocument/2006/relationships/theme" Target="../theme/theme18.xml"/><Relationship Id="rId35" Type="http://schemas.openxmlformats.org/officeDocument/2006/relationships/image" Target="../media/image21.emf"/><Relationship Id="rId10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1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6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2.xml"/><Relationship Id="rId8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7.xml"/><Relationship Id="rId12" Type="http://schemas.openxmlformats.org/officeDocument/2006/relationships/theme" Target="../theme/theme20.xml"/><Relationship Id="rId13" Type="http://schemas.openxmlformats.org/officeDocument/2006/relationships/image" Target="../media/image27.jpeg"/><Relationship Id="rId14" Type="http://schemas.openxmlformats.org/officeDocument/2006/relationships/image" Target="../media/image11.png"/><Relationship Id="rId1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3.xml"/><Relationship Id="rId8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26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8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4.xml"/><Relationship Id="rId8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3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theme" Target="../theme/theme3.xml"/><Relationship Id="rId10" Type="http://schemas.openxmlformats.org/officeDocument/2006/relationships/image" Target="../media/image3.emf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theme" Target="../theme/theme5.xml"/><Relationship Id="rId9" Type="http://schemas.openxmlformats.org/officeDocument/2006/relationships/image" Target="../media/image3.emf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theme" Target="../theme/theme6.xml"/><Relationship Id="rId9" Type="http://schemas.openxmlformats.org/officeDocument/2006/relationships/image" Target="../media/image3.emf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13" Type="http://schemas.openxmlformats.org/officeDocument/2006/relationships/image" Target="../media/image5.emf"/><Relationship Id="rId14" Type="http://schemas.openxmlformats.org/officeDocument/2006/relationships/image" Target="../media/image6.emf"/><Relationship Id="rId15" Type="http://schemas.openxmlformats.org/officeDocument/2006/relationships/image" Target="../media/image7.emf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14" Type="http://schemas.openxmlformats.org/officeDocument/2006/relationships/image" Target="../media/image10.jpeg"/><Relationship Id="rId15" Type="http://schemas.openxmlformats.org/officeDocument/2006/relationships/image" Target="../media/image11.pn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337" tIns="45671" rIns="91337" bIns="45671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337" tIns="45671" rIns="91337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69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6870"/>
            <a:ext cx="2665002" cy="5491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9094" y="0"/>
            <a:ext cx="7676358" cy="61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0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9" r:id="rId1"/>
    <p:sldLayoutId id="2147487750" r:id="rId2"/>
    <p:sldLayoutId id="2147487751" r:id="rId3"/>
    <p:sldLayoutId id="2147487752" r:id="rId4"/>
    <p:sldLayoutId id="2147487753" r:id="rId5"/>
    <p:sldLayoutId id="2147487754" r:id="rId6"/>
    <p:sldLayoutId id="2147487755" r:id="rId7"/>
    <p:sldLayoutId id="2147487756" r:id="rId8"/>
    <p:sldLayoutId id="2147487757" r:id="rId9"/>
    <p:sldLayoutId id="2147487758" r:id="rId10"/>
    <p:sldLayoutId id="2147487759" r:id="rId11"/>
    <p:sldLayoutId id="21474877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669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4" indent="-342524" algn="l" defTabSz="45669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34" indent="-285434" algn="l" defTabSz="45669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45" indent="-228348" algn="l" defTabSz="45669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40" indent="-228348" algn="l" defTabSz="45669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37" indent="-228348" algn="l" defTabSz="45669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38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33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30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25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3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9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4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5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6" y="6356894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01926D-BD55-4F99-B46D-3C231A52E354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622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Arial"/>
              </a:rPr>
              <a:t>Bernd Stelzer</a:t>
            </a:r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8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The High Luminosity LHC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err="1" smtClean="0">
                <a:solidFill>
                  <a:srgbClr val="FFFFFF"/>
                </a:solidFill>
                <a:latin typeface="Arial"/>
              </a:rPr>
              <a:t>Frédérick</a:t>
            </a:r>
            <a:r>
              <a:rPr lang="en-US" sz="1000" dirty="0" smtClean="0">
                <a:solidFill>
                  <a:srgbClr val="FFFFFF"/>
                </a:solidFill>
                <a:latin typeface="Arial"/>
              </a:rPr>
              <a:t>  Bordry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ECFA High Luminosity LHC Experiments Workshop – 1</a:t>
            </a:r>
            <a:r>
              <a:rPr lang="en-GB" sz="1000" baseline="30000" dirty="0" smtClean="0">
                <a:solidFill>
                  <a:srgbClr val="FFFFFF"/>
                </a:solidFill>
                <a:latin typeface="Arial"/>
              </a:rPr>
              <a:t>st</a:t>
            </a:r>
            <a:r>
              <a:rPr lang="en-GB" sz="1000" dirty="0" smtClean="0">
                <a:solidFill>
                  <a:srgbClr val="FFFFFF"/>
                </a:solidFill>
                <a:latin typeface="Arial"/>
              </a:rPr>
              <a:t> October 2013</a:t>
            </a:r>
          </a:p>
        </p:txBody>
      </p:sp>
    </p:spTree>
    <p:extLst>
      <p:ext uri="{BB962C8B-B14F-4D97-AF65-F5344CB8AC3E}">
        <p14:creationId xmlns:p14="http://schemas.microsoft.com/office/powerpoint/2010/main" val="137615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11" r:id="rId1"/>
    <p:sldLayoutId id="2147488012" r:id="rId2"/>
    <p:sldLayoutId id="2147488013" r:id="rId3"/>
    <p:sldLayoutId id="2147488014" r:id="rId4"/>
    <p:sldLayoutId id="2147488015" r:id="rId5"/>
    <p:sldLayoutId id="2147488016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7"/>
          <a:srcRect t="-380000" b="-380000"/>
          <a:stretch>
            <a:fillRect/>
          </a:stretch>
        </p:blipFill>
        <p:spPr bwMode="auto">
          <a:xfrm>
            <a:off x="156969" y="6492278"/>
            <a:ext cx="890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4139" y="-22706"/>
            <a:ext cx="7392051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17" y="799026"/>
            <a:ext cx="8907463" cy="5773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7"/>
          <a:srcRect t="-380000" b="-380000"/>
          <a:stretch>
            <a:fillRect/>
          </a:stretch>
        </p:blipFill>
        <p:spPr bwMode="auto">
          <a:xfrm>
            <a:off x="128517" y="601970"/>
            <a:ext cx="890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3"/>
          <p:cNvGrpSpPr>
            <a:grpSpLocks/>
          </p:cNvGrpSpPr>
          <p:nvPr userDrawn="1"/>
        </p:nvGrpSpPr>
        <p:grpSpPr bwMode="auto">
          <a:xfrm>
            <a:off x="363901" y="6662957"/>
            <a:ext cx="8426088" cy="163960"/>
            <a:chOff x="253" y="4588"/>
            <a:chExt cx="5849" cy="114"/>
          </a:xfrm>
        </p:grpSpPr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5982" y="4591"/>
              <a:ext cx="120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827927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6582" algn="l"/>
                  <a:tab pos="1313162" algn="l"/>
                </a:tabLst>
                <a:defRPr/>
              </a:pPr>
              <a:fld id="{B64F08EC-4486-E14C-8599-AE504C73409A}" type="slidenum">
                <a:rPr lang="en-GB" sz="1100" b="1" smtClean="0">
                  <a:solidFill>
                    <a:srgbClr val="000000"/>
                  </a:solidFill>
                  <a:latin typeface="Arial" pitchFamily="-65" charset="0"/>
                  <a:ea typeface="ＭＳ Ｐゴシック" pitchFamily="-110" charset="-128"/>
                  <a:cs typeface="ＭＳ Ｐゴシック" pitchFamily="-110" charset="-128"/>
                </a:rPr>
                <a:pPr defTabSz="827927" fontAlgn="auto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656582" algn="l"/>
                    <a:tab pos="1313162" algn="l"/>
                  </a:tabLst>
                  <a:defRPr/>
                </a:pPr>
                <a:t>‹#›</a:t>
              </a:fld>
              <a:endParaRPr lang="en-GB" sz="1100" b="1" dirty="0">
                <a:solidFill>
                  <a:srgbClr val="000000"/>
                </a:solidFill>
                <a:latin typeface="Arial" pitchFamily="-65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253" y="4591"/>
              <a:ext cx="60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827927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6582" algn="l"/>
                </a:tabLst>
                <a:defRPr/>
              </a:pPr>
              <a:r>
                <a:rPr lang="en-GB" sz="1100" b="1" dirty="0">
                  <a:solidFill>
                    <a:srgbClr val="000000"/>
                  </a:solidFill>
                  <a:latin typeface="Arial" pitchFamily="-65" charset="0"/>
                  <a:ea typeface="ＭＳ Ｐゴシック" pitchFamily="-110" charset="-128"/>
                  <a:cs typeface="ＭＳ Ｐゴシック" pitchFamily="-110" charset="-128"/>
                </a:rPr>
                <a:t>Frank Tecker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925" y="4588"/>
              <a:ext cx="2697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8683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87388" algn="l"/>
                  <a:tab pos="1376363" algn="l"/>
                </a:tabLst>
              </a:pPr>
              <a:r>
                <a:rPr lang="en-GB" sz="1100" b="1" dirty="0" smtClean="0">
                  <a:solidFill>
                    <a:srgbClr val="000000"/>
                  </a:solidFill>
                  <a:latin typeface="Arial" pitchFamily="-109" charset="0"/>
                </a:rPr>
                <a:t>CLIC – 6</a:t>
              </a:r>
              <a:r>
                <a:rPr lang="en-GB" sz="1100" b="1" baseline="30000" dirty="0" smtClean="0">
                  <a:solidFill>
                    <a:srgbClr val="000000"/>
                  </a:solidFill>
                  <a:latin typeface="Arial" pitchFamily="-109" charset="0"/>
                </a:rPr>
                <a:t>th</a:t>
              </a:r>
              <a:r>
                <a:rPr lang="en-GB" sz="1100" b="1" dirty="0" smtClean="0">
                  <a:solidFill>
                    <a:srgbClr val="000000"/>
                  </a:solidFill>
                  <a:latin typeface="Arial" pitchFamily="-109" charset="0"/>
                </a:rPr>
                <a:t>  Int. Acc. School for Linear Colliders – 8.11.2011</a:t>
              </a:r>
              <a:endParaRPr lang="en-GB" sz="1100" b="1" dirty="0">
                <a:solidFill>
                  <a:srgbClr val="000000"/>
                </a:solidFill>
                <a:latin typeface="Arial" pitchFamily="-109" charset="0"/>
              </a:endParaRPr>
            </a:p>
          </p:txBody>
        </p:sp>
      </p:grpSp>
      <p:pic>
        <p:nvPicPr>
          <p:cNvPr id="16" name="Picture 20" descr="logo_transparent_bg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2" y="31809"/>
            <a:ext cx="91293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18000" dist="12700" dir="5400000" sy="-100000" algn="bl" rotWithShape="0"/>
          </a:effectLst>
        </p:spPr>
      </p:pic>
      <p:pic>
        <p:nvPicPr>
          <p:cNvPr id="17" name="Picture 16" descr="CLIC-Logo-Color-72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09" t="13636" r="16617" b="15902"/>
          <a:stretch>
            <a:fillRect/>
          </a:stretch>
        </p:blipFill>
        <p:spPr>
          <a:xfrm>
            <a:off x="8490787" y="1"/>
            <a:ext cx="602571" cy="674696"/>
          </a:xfrm>
          <a:prstGeom prst="rect">
            <a:avLst/>
          </a:prstGeom>
          <a:effectLst>
            <a:reflection stA="50000" endPos="12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020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40" r:id="rId1"/>
    <p:sldLayoutId id="2147488041" r:id="rId2"/>
    <p:sldLayoutId id="2147488042" r:id="rId3"/>
    <p:sldLayoutId id="2147488043" r:id="rId4"/>
    <p:sldLayoutId id="2147488044" r:id="rId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0000FF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24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20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18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16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16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7"/>
          <a:srcRect t="-380000" b="-380000"/>
          <a:stretch>
            <a:fillRect/>
          </a:stretch>
        </p:blipFill>
        <p:spPr bwMode="auto">
          <a:xfrm>
            <a:off x="156969" y="6492278"/>
            <a:ext cx="890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4126" y="-22706"/>
            <a:ext cx="7392051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17" y="799026"/>
            <a:ext cx="8907463" cy="5773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7"/>
          <a:srcRect t="-380000" b="-380000"/>
          <a:stretch>
            <a:fillRect/>
          </a:stretch>
        </p:blipFill>
        <p:spPr bwMode="auto">
          <a:xfrm>
            <a:off x="128517" y="601970"/>
            <a:ext cx="890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3"/>
          <p:cNvGrpSpPr>
            <a:grpSpLocks/>
          </p:cNvGrpSpPr>
          <p:nvPr userDrawn="1"/>
        </p:nvGrpSpPr>
        <p:grpSpPr bwMode="auto">
          <a:xfrm>
            <a:off x="363901" y="6662957"/>
            <a:ext cx="8426088" cy="163960"/>
            <a:chOff x="253" y="4588"/>
            <a:chExt cx="5849" cy="114"/>
          </a:xfrm>
        </p:grpSpPr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5982" y="4591"/>
              <a:ext cx="120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827927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6582" algn="l"/>
                  <a:tab pos="1313162" algn="l"/>
                </a:tabLst>
                <a:defRPr/>
              </a:pPr>
              <a:fld id="{B64F08EC-4486-E14C-8599-AE504C73409A}" type="slidenum">
                <a:rPr lang="en-GB" sz="1100" b="1" smtClean="0">
                  <a:solidFill>
                    <a:srgbClr val="000000"/>
                  </a:solidFill>
                  <a:latin typeface="Arial" pitchFamily="-65" charset="0"/>
                  <a:ea typeface="ＭＳ Ｐゴシック" pitchFamily="-110" charset="-128"/>
                  <a:cs typeface="ＭＳ Ｐゴシック" pitchFamily="-110" charset="-128"/>
                </a:rPr>
                <a:pPr defTabSz="827927" fontAlgn="auto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656582" algn="l"/>
                    <a:tab pos="1313162" algn="l"/>
                  </a:tabLst>
                  <a:defRPr/>
                </a:pPr>
                <a:t>‹#›</a:t>
              </a:fld>
              <a:endParaRPr lang="en-GB" sz="1100" b="1" dirty="0">
                <a:solidFill>
                  <a:srgbClr val="000000"/>
                </a:solidFill>
                <a:latin typeface="Arial" pitchFamily="-65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253" y="4591"/>
              <a:ext cx="60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827927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6582" algn="l"/>
                </a:tabLst>
                <a:defRPr/>
              </a:pPr>
              <a:r>
                <a:rPr lang="en-GB" sz="1100" b="1" dirty="0">
                  <a:solidFill>
                    <a:srgbClr val="000000"/>
                  </a:solidFill>
                  <a:latin typeface="Arial" pitchFamily="-65" charset="0"/>
                  <a:ea typeface="ＭＳ Ｐゴシック" pitchFamily="-110" charset="-128"/>
                  <a:cs typeface="ＭＳ Ｐゴシック" pitchFamily="-110" charset="-128"/>
                </a:rPr>
                <a:t>Frank Tecker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925" y="4588"/>
              <a:ext cx="2697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  <a:spAutoFit/>
            </a:bodyPr>
            <a:lstStyle/>
            <a:p>
              <a:pPr defTabSz="868363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87388" algn="l"/>
                  <a:tab pos="1376363" algn="l"/>
                </a:tabLst>
              </a:pPr>
              <a:r>
                <a:rPr lang="en-GB" sz="1100" b="1" dirty="0" smtClean="0">
                  <a:solidFill>
                    <a:srgbClr val="000000"/>
                  </a:solidFill>
                  <a:latin typeface="Arial" pitchFamily="-109" charset="0"/>
                </a:rPr>
                <a:t>CLIC – 6</a:t>
              </a:r>
              <a:r>
                <a:rPr lang="en-GB" sz="1100" b="1" baseline="30000" dirty="0" smtClean="0">
                  <a:solidFill>
                    <a:srgbClr val="000000"/>
                  </a:solidFill>
                  <a:latin typeface="Arial" pitchFamily="-109" charset="0"/>
                </a:rPr>
                <a:t>th</a:t>
              </a:r>
              <a:r>
                <a:rPr lang="en-GB" sz="1100" b="1" dirty="0" smtClean="0">
                  <a:solidFill>
                    <a:srgbClr val="000000"/>
                  </a:solidFill>
                  <a:latin typeface="Arial" pitchFamily="-109" charset="0"/>
                </a:rPr>
                <a:t>  Int. Acc. School for Linear Colliders – 8.11.2011</a:t>
              </a:r>
              <a:endParaRPr lang="en-GB" sz="1100" b="1" dirty="0">
                <a:solidFill>
                  <a:srgbClr val="000000"/>
                </a:solidFill>
                <a:latin typeface="Arial" pitchFamily="-109" charset="0"/>
              </a:endParaRPr>
            </a:p>
          </p:txBody>
        </p:sp>
      </p:grpSp>
      <p:pic>
        <p:nvPicPr>
          <p:cNvPr id="16" name="Picture 20" descr="logo_transparent_bg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2" y="31783"/>
            <a:ext cx="91293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18000" dist="12700" dir="5400000" sy="-100000" algn="bl" rotWithShape="0"/>
          </a:effectLst>
        </p:spPr>
      </p:pic>
      <p:pic>
        <p:nvPicPr>
          <p:cNvPr id="17" name="Picture 16" descr="CLIC-Logo-Color-72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09" t="13636" r="16617" b="15902"/>
          <a:stretch>
            <a:fillRect/>
          </a:stretch>
        </p:blipFill>
        <p:spPr>
          <a:xfrm>
            <a:off x="8490774" y="1"/>
            <a:ext cx="602571" cy="674696"/>
          </a:xfrm>
          <a:prstGeom prst="rect">
            <a:avLst/>
          </a:prstGeom>
          <a:effectLst>
            <a:reflection stA="50000" endPos="12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877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46" r:id="rId1"/>
    <p:sldLayoutId id="2147488047" r:id="rId2"/>
    <p:sldLayoutId id="2147488048" r:id="rId3"/>
    <p:sldLayoutId id="2147488049" r:id="rId4"/>
    <p:sldLayoutId id="2147488050" r:id="rId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0000FF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24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20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18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16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SzPct val="65000"/>
        <a:buFontTx/>
        <a:buBlip>
          <a:blip r:embed="rId10"/>
        </a:buBlip>
        <a:defRPr sz="1600" kern="1200">
          <a:solidFill>
            <a:schemeClr val="tx1"/>
          </a:solidFill>
          <a:effectLst/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0" y="0"/>
            <a:ext cx="7566923" cy="6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15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06" r:id="rId1"/>
    <p:sldLayoutId id="2147488107" r:id="rId2"/>
    <p:sldLayoutId id="2147488108" r:id="rId3"/>
    <p:sldLayoutId id="2147488109" r:id="rId4"/>
    <p:sldLayoutId id="2147488110" r:id="rId5"/>
    <p:sldLayoutId id="2147488111" r:id="rId6"/>
    <p:sldLayoutId id="2147488112" r:id="rId7"/>
    <p:sldLayoutId id="2147488113" r:id="rId8"/>
    <p:sldLayoutId id="2147488114" r:id="rId9"/>
    <p:sldLayoutId id="2147488115" r:id="rId10"/>
    <p:sldLayoutId id="214748811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520" y="0"/>
            <a:ext cx="7566923" cy="6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61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18" r:id="rId1"/>
    <p:sldLayoutId id="2147488119" r:id="rId2"/>
    <p:sldLayoutId id="2147488120" r:id="rId3"/>
    <p:sldLayoutId id="2147488121" r:id="rId4"/>
    <p:sldLayoutId id="2147488122" r:id="rId5"/>
    <p:sldLayoutId id="2147488123" r:id="rId6"/>
    <p:sldLayoutId id="2147488124" r:id="rId7"/>
    <p:sldLayoutId id="2147488125" r:id="rId8"/>
    <p:sldLayoutId id="2147488126" r:id="rId9"/>
    <p:sldLayoutId id="2147488127" r:id="rId10"/>
    <p:sldLayoutId id="214748812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337" tIns="45671" rIns="91337" bIns="45671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37" tIns="45671" rIns="91337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69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 descr="CLIC-Logo-Color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8434628" y="28665"/>
            <a:ext cx="709371" cy="709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1072" y="66870"/>
            <a:ext cx="2665002" cy="5491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9094" y="0"/>
            <a:ext cx="7676358" cy="61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42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42" r:id="rId1"/>
    <p:sldLayoutId id="2147488143" r:id="rId2"/>
    <p:sldLayoutId id="2147488144" r:id="rId3"/>
    <p:sldLayoutId id="2147488145" r:id="rId4"/>
    <p:sldLayoutId id="2147488146" r:id="rId5"/>
    <p:sldLayoutId id="2147488147" r:id="rId6"/>
    <p:sldLayoutId id="2147488148" r:id="rId7"/>
    <p:sldLayoutId id="2147488149" r:id="rId8"/>
    <p:sldLayoutId id="2147488150" r:id="rId9"/>
    <p:sldLayoutId id="2147488151" r:id="rId10"/>
    <p:sldLayoutId id="2147488152" r:id="rId11"/>
    <p:sldLayoutId id="2147488153" r:id="rId12"/>
    <p:sldLayoutId id="2147488154" r:id="rId13"/>
    <p:sldLayoutId id="2147488202" r:id="rId14"/>
    <p:sldLayoutId id="2147488216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hdr="0"/>
  <p:txStyles>
    <p:titleStyle>
      <a:lvl1pPr algn="ctr" defTabSz="45669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4" indent="-342524" algn="l" defTabSz="45669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34" indent="-285434" algn="l" defTabSz="45669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45" indent="-228348" algn="l" defTabSz="45669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40" indent="-228348" algn="l" defTabSz="45669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37" indent="-228348" algn="l" defTabSz="45669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38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33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30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25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3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9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4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5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13/05/27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154"/>
            <a:r>
              <a:rPr lang="en-US" smtClean="0">
                <a:latin typeface="Arial"/>
                <a:ea typeface="Arial Unicode MS"/>
                <a:cs typeface="Arial Unicode MS"/>
              </a:rPr>
              <a:t>ILC Technical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484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916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30" r:id="rId1"/>
    <p:sldLayoutId id="2147488231" r:id="rId2"/>
    <p:sldLayoutId id="2147488232" r:id="rId3"/>
    <p:sldLayoutId id="2147488233" r:id="rId4"/>
    <p:sldLayoutId id="2147488234" r:id="rId5"/>
    <p:sldLayoutId id="2147488235" r:id="rId6"/>
    <p:sldLayoutId id="2147488236" r:id="rId7"/>
    <p:sldLayoutId id="2147488237" r:id="rId8"/>
    <p:sldLayoutId id="2147488238" r:id="rId9"/>
    <p:sldLayoutId id="2147488239" r:id="rId10"/>
    <p:sldLayoutId id="2147488240" r:id="rId11"/>
    <p:sldLayoutId id="2147488241" r:id="rId12"/>
  </p:sldLayoutIdLst>
  <p:transition xmlns:p14="http://schemas.microsoft.com/office/powerpoint/2010/main"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154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309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463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617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876" indent="-285721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2886" indent="-228577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BE" dirty="0" smtClean="0">
                <a:solidFill>
                  <a:prstClr val="black"/>
                </a:solidFill>
              </a:rPr>
              <a:t>Denis.Perret-Gallix@in2p3.fr LAPP/IN2P3-KEK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23528" y="6356350"/>
            <a:ext cx="2376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</a:rPr>
              <a:t>LCWS, Belgrade, Oct. 2014</a:t>
            </a:r>
            <a:endParaRPr lang="fr-B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5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43" r:id="rId1"/>
    <p:sldLayoutId id="2147488244" r:id="rId2"/>
    <p:sldLayoutId id="2147488245" r:id="rId3"/>
    <p:sldLayoutId id="2147488246" r:id="rId4"/>
    <p:sldLayoutId id="2147488247" r:id="rId5"/>
    <p:sldLayoutId id="2147488248" r:id="rId6"/>
    <p:sldLayoutId id="2147488249" r:id="rId7"/>
    <p:sldLayoutId id="2147488250" r:id="rId8"/>
    <p:sldLayoutId id="2147488251" r:id="rId9"/>
    <p:sldLayoutId id="2147488252" r:id="rId10"/>
    <p:sldLayoutId id="2147488253" r:id="rId11"/>
    <p:sldLayoutId id="2147488254" r:id="rId12"/>
    <p:sldLayoutId id="2147488255" r:id="rId13"/>
    <p:sldLayoutId id="2147488256" r:id="rId14"/>
    <p:sldLayoutId id="2147488257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omic Sans MS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omic Sans MS" pitchFamily="66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omic Sans MS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omic Sans MS" pitchFamily="66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omic Sans MS" pitchFamily="66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omic Sans MS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2" name="Image 1" descr="bande3.eps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202611"/>
            <a:ext cx="9153137" cy="67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5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9" r:id="rId1"/>
    <p:sldLayoutId id="2147488260" r:id="rId2"/>
    <p:sldLayoutId id="2147488261" r:id="rId3"/>
    <p:sldLayoutId id="2147488262" r:id="rId4"/>
    <p:sldLayoutId id="2147488263" r:id="rId5"/>
    <p:sldLayoutId id="2147488264" r:id="rId6"/>
    <p:sldLayoutId id="2147488265" r:id="rId7"/>
    <p:sldLayoutId id="2147488266" r:id="rId8"/>
    <p:sldLayoutId id="2147488267" r:id="rId9"/>
    <p:sldLayoutId id="2147488268" r:id="rId10"/>
    <p:sldLayoutId id="2147488269" r:id="rId11"/>
    <p:sldLayoutId id="2147488270" r:id="rId12"/>
    <p:sldLayoutId id="2147488271" r:id="rId13"/>
    <p:sldLayoutId id="2147488272" r:id="rId14"/>
    <p:sldLayoutId id="2147488273" r:id="rId15"/>
    <p:sldLayoutId id="2147488274" r:id="rId16"/>
    <p:sldLayoutId id="2147488275" r:id="rId17"/>
    <p:sldLayoutId id="2147488276" r:id="rId18"/>
    <p:sldLayoutId id="2147488277" r:id="rId19"/>
    <p:sldLayoutId id="2147488278" r:id="rId20"/>
    <p:sldLayoutId id="2147488279" r:id="rId21"/>
    <p:sldLayoutId id="2147488280" r:id="rId22"/>
    <p:sldLayoutId id="2147488281" r:id="rId23"/>
    <p:sldLayoutId id="2147488282" r:id="rId24"/>
    <p:sldLayoutId id="2147488283" r:id="rId25"/>
    <p:sldLayoutId id="2147488284" r:id="rId26"/>
    <p:sldLayoutId id="2147488285" r:id="rId27"/>
    <p:sldLayoutId id="2147488286" r:id="rId28"/>
    <p:sldLayoutId id="2147488287" r:id="rId29"/>
    <p:sldLayoutId id="2147488288" r:id="rId30"/>
    <p:sldLayoutId id="2147488289" r:id="rId31"/>
    <p:sldLayoutId id="2147488290" r:id="rId32"/>
    <p:sldLayoutId id="2147488291" r:id="rId3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-108" charset="-128"/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-108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-108" charset="-128"/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-108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D6F93A-682B-40FA-9FF7-1A93E63BFE96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-108" charset="-128"/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715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93" r:id="rId1"/>
    <p:sldLayoutId id="2147488294" r:id="rId2"/>
    <p:sldLayoutId id="2147488295" r:id="rId3"/>
    <p:sldLayoutId id="2147488296" r:id="rId4"/>
    <p:sldLayoutId id="2147488297" r:id="rId5"/>
    <p:sldLayoutId id="2147488298" r:id="rId6"/>
    <p:sldLayoutId id="2147488299" r:id="rId7"/>
    <p:sldLayoutId id="2147488300" r:id="rId8"/>
    <p:sldLayoutId id="2147488301" r:id="rId9"/>
    <p:sldLayoutId id="2147488302" r:id="rId10"/>
    <p:sldLayoutId id="214748830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337" tIns="45671" rIns="91337" bIns="45671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337" tIns="45671" rIns="91337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69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6870"/>
            <a:ext cx="2665002" cy="5491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9094" y="0"/>
            <a:ext cx="7676358" cy="61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24620" y="76200"/>
            <a:ext cx="81938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90" r:id="rId1"/>
    <p:sldLayoutId id="2147488191" r:id="rId2"/>
    <p:sldLayoutId id="2147488192" r:id="rId3"/>
    <p:sldLayoutId id="2147488193" r:id="rId4"/>
    <p:sldLayoutId id="2147488194" r:id="rId5"/>
    <p:sldLayoutId id="2147488195" r:id="rId6"/>
    <p:sldLayoutId id="2147488196" r:id="rId7"/>
    <p:sldLayoutId id="2147488197" r:id="rId8"/>
    <p:sldLayoutId id="2147488198" r:id="rId9"/>
    <p:sldLayoutId id="2147488199" r:id="rId10"/>
    <p:sldLayoutId id="2147488200" r:id="rId11"/>
    <p:sldLayoutId id="214748820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669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4" indent="-342524" algn="l" defTabSz="45669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34" indent="-285434" algn="l" defTabSz="45669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45" indent="-228348" algn="l" defTabSz="45669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40" indent="-228348" algn="l" defTabSz="45669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37" indent="-228348" algn="l" defTabSz="45669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38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33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30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25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3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9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4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5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679714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ts val="0"/>
              </a:spcBef>
              <a:spcAft>
                <a:spcPts val="0"/>
              </a:spcAft>
              <a:defRPr sz="1400" b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538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05" r:id="rId1"/>
    <p:sldLayoutId id="2147488306" r:id="rId2"/>
    <p:sldLayoutId id="2147488307" r:id="rId3"/>
    <p:sldLayoutId id="2147488308" r:id="rId4"/>
    <p:sldLayoutId id="2147488309" r:id="rId5"/>
    <p:sldLayoutId id="2147488310" r:id="rId6"/>
    <p:sldLayoutId id="2147488311" r:id="rId7"/>
    <p:sldLayoutId id="2147488312" r:id="rId8"/>
    <p:sldLayoutId id="2147488313" r:id="rId9"/>
    <p:sldLayoutId id="2147488314" r:id="rId10"/>
    <p:sldLayoutId id="2147488315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B6EE404-7511-4D48-9F44-05E9428C5A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321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17" r:id="rId1"/>
    <p:sldLayoutId id="2147488318" r:id="rId2"/>
    <p:sldLayoutId id="2147488319" r:id="rId3"/>
    <p:sldLayoutId id="2147488320" r:id="rId4"/>
    <p:sldLayoutId id="2147488321" r:id="rId5"/>
    <p:sldLayoutId id="2147488322" r:id="rId6"/>
    <p:sldLayoutId id="2147488323" r:id="rId7"/>
    <p:sldLayoutId id="2147488324" r:id="rId8"/>
    <p:sldLayoutId id="2147488325" r:id="rId9"/>
    <p:sldLayoutId id="2147488326" r:id="rId10"/>
    <p:sldLayoutId id="214748832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6" y="6356894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01926D-BD55-4F99-B46D-3C231A52E354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622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Arial"/>
              </a:rPr>
              <a:t>Bernd Stelzer</a:t>
            </a:r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9190" y="6151989"/>
            <a:ext cx="3856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EPS HEP 2013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err="1" smtClean="0">
                <a:solidFill>
                  <a:srgbClr val="FFFFFF"/>
                </a:solidFill>
                <a:latin typeface="Arial"/>
              </a:rPr>
              <a:t>Frédérick</a:t>
            </a: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 BORDRY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20</a:t>
            </a:r>
            <a:r>
              <a:rPr lang="en-GB" sz="1400" b="1" baseline="30000" dirty="0" smtClean="0">
                <a:solidFill>
                  <a:srgbClr val="FFFFFF"/>
                </a:solidFill>
                <a:latin typeface="Arial"/>
              </a:rPr>
              <a:t>th</a:t>
            </a: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  July 2013</a:t>
            </a:r>
          </a:p>
        </p:txBody>
      </p:sp>
    </p:spTree>
    <p:extLst>
      <p:ext uri="{BB962C8B-B14F-4D97-AF65-F5344CB8AC3E}">
        <p14:creationId xmlns:p14="http://schemas.microsoft.com/office/powerpoint/2010/main" val="5992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35" r:id="rId1"/>
    <p:sldLayoutId id="2147487836" r:id="rId2"/>
    <p:sldLayoutId id="2147487837" r:id="rId3"/>
    <p:sldLayoutId id="2147487838" r:id="rId4"/>
    <p:sldLayoutId id="2147487839" r:id="rId5"/>
    <p:sldLayoutId id="2147487840" r:id="rId6"/>
    <p:sldLayoutId id="2147487841" r:id="rId7"/>
    <p:sldLayoutId id="2147487997" r:id="rId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1494"/>
            <a:ext cx="8229600" cy="5114670"/>
          </a:xfrm>
          <a:prstGeom prst="rect">
            <a:avLst/>
          </a:prstGeom>
        </p:spPr>
        <p:txBody>
          <a:bodyPr vert="horz" lIns="91337" tIns="45671" rIns="91337" bIns="45671" rtlCol="0">
            <a:normAutofit/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337" tIns="45671" rIns="91337" bIns="45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69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6870"/>
            <a:ext cx="2665002" cy="5491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9094" y="0"/>
            <a:ext cx="7676358" cy="61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rmAutofit/>
          </a:bodyPr>
          <a:lstStyle/>
          <a:p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83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04" r:id="rId1"/>
    <p:sldLayoutId id="2147488205" r:id="rId2"/>
    <p:sldLayoutId id="2147488206" r:id="rId3"/>
    <p:sldLayoutId id="2147488207" r:id="rId4"/>
    <p:sldLayoutId id="2147488208" r:id="rId5"/>
    <p:sldLayoutId id="2147488209" r:id="rId6"/>
    <p:sldLayoutId id="2147488210" r:id="rId7"/>
    <p:sldLayoutId id="2147488211" r:id="rId8"/>
    <p:sldLayoutId id="2147488212" r:id="rId9"/>
    <p:sldLayoutId id="2147488213" r:id="rId10"/>
    <p:sldLayoutId id="2147488214" r:id="rId11"/>
    <p:sldLayoutId id="21474882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669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24" indent="-342524" algn="l" defTabSz="45669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34" indent="-285434" algn="l" defTabSz="45669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45" indent="-228348" algn="l" defTabSz="45669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40" indent="-228348" algn="l" defTabSz="45669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37" indent="-228348" algn="l" defTabSz="45669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38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33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30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25" indent="-228348" algn="l" defTabSz="45669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9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3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9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4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5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77" algn="l" defTabSz="4566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6" y="6356894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01926D-BD55-4F99-B46D-3C231A52E354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622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Arial"/>
              </a:rPr>
              <a:t>Bernd Stelzer</a:t>
            </a:r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9190" y="6151989"/>
            <a:ext cx="3856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EPS HEP 2013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err="1" smtClean="0">
                <a:solidFill>
                  <a:srgbClr val="FFFFFF"/>
                </a:solidFill>
                <a:latin typeface="Arial"/>
              </a:rPr>
              <a:t>Frédérick</a:t>
            </a: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 BORDRY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20</a:t>
            </a:r>
            <a:r>
              <a:rPr lang="en-GB" sz="1400" b="1" baseline="30000" dirty="0" smtClean="0">
                <a:solidFill>
                  <a:srgbClr val="FFFFFF"/>
                </a:solidFill>
                <a:latin typeface="Arial"/>
              </a:rPr>
              <a:t>th</a:t>
            </a: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  July 2013</a:t>
            </a:r>
          </a:p>
        </p:txBody>
      </p:sp>
    </p:spTree>
    <p:extLst>
      <p:ext uri="{BB962C8B-B14F-4D97-AF65-F5344CB8AC3E}">
        <p14:creationId xmlns:p14="http://schemas.microsoft.com/office/powerpoint/2010/main" val="187430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43" r:id="rId1"/>
    <p:sldLayoutId id="2147487844" r:id="rId2"/>
    <p:sldLayoutId id="2147487845" r:id="rId3"/>
    <p:sldLayoutId id="2147487846" r:id="rId4"/>
    <p:sldLayoutId id="2147487847" r:id="rId5"/>
    <p:sldLayoutId id="2147487848" r:id="rId6"/>
    <p:sldLayoutId id="2147487849" r:id="rId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6" y="6356894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01926D-BD55-4F99-B46D-3C231A52E354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622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FF"/>
                </a:solidFill>
                <a:latin typeface="Arial"/>
              </a:rPr>
              <a:t>Bernd Stelzer</a:t>
            </a:r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628D0A3-5C9A-4901-9C42-FBE507C34AF3}" type="slidenum">
              <a:rPr lang="en-GB" smtClean="0">
                <a:solidFill>
                  <a:srgbClr val="FFFFFF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9190" y="6151989"/>
            <a:ext cx="3856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EPS HEP 2013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err="1" smtClean="0">
                <a:solidFill>
                  <a:srgbClr val="FFFFFF"/>
                </a:solidFill>
                <a:latin typeface="Arial"/>
              </a:rPr>
              <a:t>Frédérick</a:t>
            </a: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 BORDRY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20</a:t>
            </a:r>
            <a:r>
              <a:rPr lang="en-GB" sz="1400" b="1" baseline="30000" dirty="0" smtClean="0">
                <a:solidFill>
                  <a:srgbClr val="FFFFFF"/>
                </a:solidFill>
                <a:latin typeface="Arial"/>
              </a:rPr>
              <a:t>th</a:t>
            </a:r>
            <a:r>
              <a:rPr lang="en-GB" sz="1400" b="1" dirty="0" smtClean="0">
                <a:solidFill>
                  <a:srgbClr val="FFFFFF"/>
                </a:solidFill>
                <a:latin typeface="Arial"/>
              </a:rPr>
              <a:t>  July 2013</a:t>
            </a:r>
          </a:p>
        </p:txBody>
      </p:sp>
    </p:spTree>
    <p:extLst>
      <p:ext uri="{BB962C8B-B14F-4D97-AF65-F5344CB8AC3E}">
        <p14:creationId xmlns:p14="http://schemas.microsoft.com/office/powerpoint/2010/main" val="417102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859" r:id="rId1"/>
    <p:sldLayoutId id="2147487860" r:id="rId2"/>
    <p:sldLayoutId id="2147487861" r:id="rId3"/>
    <p:sldLayoutId id="2147487862" r:id="rId4"/>
    <p:sldLayoutId id="2147487863" r:id="rId5"/>
    <p:sldLayoutId id="2147487864" r:id="rId6"/>
    <p:sldLayoutId id="2147487865" r:id="rId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09" y="6355846"/>
            <a:ext cx="1759239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>
              <a:defRPr/>
            </a:pPr>
            <a:r>
              <a:rPr lang="en-US" smtClean="0">
                <a:ea typeface="ＭＳ Ｐゴシック" charset="0"/>
              </a:rPr>
              <a:t>SFU</a:t>
            </a:r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5909" y="6355846"/>
            <a:ext cx="2366818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>
              <a:defRPr/>
            </a:pPr>
            <a:r>
              <a:rPr lang="en-US" smtClean="0">
                <a:ea typeface="ＭＳ Ｐゴシック" charset="0"/>
              </a:rPr>
              <a:t>Bernd Stelzer</a:t>
            </a:r>
            <a:endParaRPr lang="en-US"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310" y="6355846"/>
            <a:ext cx="213302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rgbClr val="692A36"/>
                </a:solidFill>
                <a:cs typeface="Arial" charset="0"/>
              </a:defRPr>
            </a:lvl1pPr>
          </a:lstStyle>
          <a:p>
            <a:pPr defTabSz="455954">
              <a:defRPr/>
            </a:pPr>
            <a:fld id="{377CA3EF-25DA-1D47-8E9C-9756F0E86062}" type="slidenum">
              <a:rPr lang="en-US">
                <a:ea typeface="ＭＳ Ｐゴシック" charset="0"/>
              </a:rPr>
              <a:pPr defTabSz="455954"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29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831274" y="1039091"/>
            <a:ext cx="7481455" cy="452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  <a:p>
            <a:pPr lvl="0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</p:txBody>
      </p:sp>
      <p:pic>
        <p:nvPicPr>
          <p:cNvPr id="103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716" y="197716"/>
            <a:ext cx="2522682" cy="47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74" y="633557"/>
            <a:ext cx="7481455" cy="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274" y="6217227"/>
            <a:ext cx="7481455" cy="3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0" descr="ilccolor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7997" y="50512"/>
            <a:ext cx="841375" cy="54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65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20" r:id="rId1"/>
    <p:sldLayoutId id="2147487921" r:id="rId2"/>
    <p:sldLayoutId id="2147487922" r:id="rId3"/>
    <p:sldLayoutId id="2147487923" r:id="rId4"/>
    <p:sldLayoutId id="2147487924" r:id="rId5"/>
    <p:sldLayoutId id="2147487925" r:id="rId6"/>
    <p:sldLayoutId id="2147487926" r:id="rId7"/>
    <p:sldLayoutId id="2147487927" r:id="rId8"/>
    <p:sldLayoutId id="2147487928" r:id="rId9"/>
    <p:sldLayoutId id="2147487929" r:id="rId10"/>
    <p:sldLayoutId id="214748793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595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defTabSz="45595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15554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831107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246659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662213" algn="ctr" defTabSz="45595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1966" indent="-341966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b="1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1pPr>
      <a:lvl2pPr marL="741647" indent="-285692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2772" indent="-227977" algn="l" defTabSz="455954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‒"/>
        <a:defRPr sz="2200" kern="1200">
          <a:solidFill>
            <a:schemeClr val="tx1"/>
          </a:solidFill>
          <a:latin typeface="Arial"/>
          <a:ea typeface="Arial" pitchFamily="-84" charset="0"/>
          <a:cs typeface="Arial"/>
        </a:defRPr>
      </a:lvl3pPr>
      <a:lvl4pPr marL="1598726" indent="-227977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ＭＳ Ｐゴシック" charset="0"/>
        </a:defRPr>
      </a:lvl4pPr>
      <a:lvl5pPr marL="2056123" indent="-227977" algn="l" defTabSz="45595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098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2" indent="-228554" algn="l" defTabSz="45710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4571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SFU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154"/>
            <a:r>
              <a:rPr lang="en-US" smtClean="0">
                <a:latin typeface="Arial"/>
                <a:ea typeface="Arial Unicode MS"/>
                <a:cs typeface="Arial Unicode MS"/>
              </a:rPr>
              <a:t>Bernd Stelzer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>
            <a:spAutoFit/>
          </a:bodyPr>
          <a:lstStyle/>
          <a:p>
            <a:pPr defTabSz="457154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48401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72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1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457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32" r:id="rId1"/>
    <p:sldLayoutId id="2147487933" r:id="rId2"/>
    <p:sldLayoutId id="2147487934" r:id="rId3"/>
    <p:sldLayoutId id="2147487935" r:id="rId4"/>
    <p:sldLayoutId id="2147487936" r:id="rId5"/>
    <p:sldLayoutId id="2147487937" r:id="rId6"/>
    <p:sldLayoutId id="2147487938" r:id="rId7"/>
    <p:sldLayoutId id="2147487939" r:id="rId8"/>
    <p:sldLayoutId id="2147487940" r:id="rId9"/>
    <p:sldLayoutId id="2147487941" r:id="rId10"/>
    <p:sldLayoutId id="2147487942" r:id="rId11"/>
    <p:sldLayoutId id="214748794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154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309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463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617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866" indent="-342866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876" indent="-285721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2886" indent="-228577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SFU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Bernd Stelzer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0D7C4C5-C543-4AE8-9CC9-66A78C79C92E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46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999" r:id="rId1"/>
    <p:sldLayoutId id="2147488000" r:id="rId2"/>
    <p:sldLayoutId id="2147488001" r:id="rId3"/>
    <p:sldLayoutId id="2147488002" r:id="rId4"/>
    <p:sldLayoutId id="2147488003" r:id="rId5"/>
    <p:sldLayoutId id="2147488004" r:id="rId6"/>
    <p:sldLayoutId id="2147488005" r:id="rId7"/>
    <p:sldLayoutId id="2147488006" r:id="rId8"/>
    <p:sldLayoutId id="2147488007" r:id="rId9"/>
    <p:sldLayoutId id="2147488008" r:id="rId10"/>
    <p:sldLayoutId id="214748800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emf"/><Relationship Id="rId7" Type="http://schemas.openxmlformats.org/officeDocument/2006/relationships/image" Target="../media/image31.jpeg"/><Relationship Id="rId8" Type="http://schemas.openxmlformats.org/officeDocument/2006/relationships/image" Target="../media/image32.tif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31.jpeg"/><Relationship Id="rId5" Type="http://schemas.openxmlformats.org/officeDocument/2006/relationships/image" Target="../media/image57.jpg"/><Relationship Id="rId6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7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jpeg"/><Relationship Id="rId5" Type="http://schemas.openxmlformats.org/officeDocument/2006/relationships/image" Target="../media/image70.emf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image" Target="../media/image81.jpeg"/><Relationship Id="rId8" Type="http://schemas.openxmlformats.org/officeDocument/2006/relationships/image" Target="../media/image82.emf"/><Relationship Id="rId9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emf"/><Relationship Id="rId3" Type="http://schemas.openxmlformats.org/officeDocument/2006/relationships/image" Target="../media/image8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hyperlink" Target="http://arxiv.org/pdf/hep-ex/0112004.pdf" TargetMode="External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png"/><Relationship Id="rId6" Type="http://schemas.openxmlformats.org/officeDocument/2006/relationships/image" Target="../media/image90.jpeg"/><Relationship Id="rId7" Type="http://schemas.openxmlformats.org/officeDocument/2006/relationships/image" Target="../media/image91.jpeg"/><Relationship Id="rId8" Type="http://schemas.openxmlformats.org/officeDocument/2006/relationships/image" Target="../media/image92.jpeg"/><Relationship Id="rId9" Type="http://schemas.openxmlformats.org/officeDocument/2006/relationships/image" Target="../media/image93.jpeg"/><Relationship Id="rId10" Type="http://schemas.openxmlformats.org/officeDocument/2006/relationships/image" Target="../media/image94.png"/><Relationship Id="rId11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emf"/><Relationship Id="rId5" Type="http://schemas.openxmlformats.org/officeDocument/2006/relationships/image" Target="../media/image98.emf"/><Relationship Id="rId6" Type="http://schemas.openxmlformats.org/officeDocument/2006/relationships/image" Target="../media/image99.jpe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1.jpeg"/><Relationship Id="rId5" Type="http://schemas.openxmlformats.org/officeDocument/2006/relationships/image" Target="../media/image37.jpeg"/><Relationship Id="rId6" Type="http://schemas.openxmlformats.org/officeDocument/2006/relationships/image" Target="../media/image32.tiff"/><Relationship Id="rId7" Type="http://schemas.openxmlformats.org/officeDocument/2006/relationships/image" Target="../media/image28.jpe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pn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31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132.xml"/><Relationship Id="rId2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0" y="4114800"/>
            <a:ext cx="3299926" cy="236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572" y="0"/>
            <a:ext cx="5450516" cy="376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108998" y="5043606"/>
            <a:ext cx="2133023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531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74666" indent="-259487" defTabSz="912531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7949" indent="-207596" defTabSz="912531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3130" indent="-207596" defTabSz="912531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68309" indent="-207596" defTabSz="912531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83484" indent="-207596" defTabSz="91253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98666" indent="-207596" defTabSz="91253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3847" indent="-207596" defTabSz="91253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29026" indent="-207596" defTabSz="912531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447E05-7E8A-7D43-805E-58718F59B9E4}" type="slidenum">
              <a:rPr lang="en-GB" sz="1200">
                <a:solidFill>
                  <a:srgbClr val="000000"/>
                </a:solidFill>
                <a:latin typeface="Times New Roman" charset="0"/>
              </a:rPr>
              <a:pPr eaLnBrk="1" hangingPunct="1"/>
              <a:t>1</a:t>
            </a:fld>
            <a:endParaRPr lang="en-GB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5847" name="Title 1"/>
          <p:cNvSpPr>
            <a:spLocks noGrp="1"/>
          </p:cNvSpPr>
          <p:nvPr>
            <p:ph type="title"/>
          </p:nvPr>
        </p:nvSpPr>
        <p:spPr>
          <a:xfrm>
            <a:off x="0" y="51097"/>
            <a:ext cx="3733800" cy="55850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dirty="0" smtClean="0">
                <a:solidFill>
                  <a:srgbClr val="FFFFFF"/>
                </a:solidFill>
                <a:latin typeface="Calibri" charset="0"/>
              </a:rPr>
              <a:t>The CLIC project</a:t>
            </a:r>
            <a:endParaRPr lang="en-US" sz="36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66800"/>
            <a:ext cx="3733800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n-lt"/>
              </a:rPr>
              <a:t>Outline: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+mn-lt"/>
              </a:rPr>
              <a:t>- Brief introduction 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+mn-lt"/>
              </a:rPr>
              <a:t>- Across the main activities (2014-2015) 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+mn-lt"/>
              </a:rPr>
              <a:t>- Brief summary </a:t>
            </a:r>
          </a:p>
          <a:p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 descr="CLIC2014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52800"/>
            <a:ext cx="4953000" cy="350161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Picture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610" y="5460459"/>
            <a:ext cx="1686673" cy="1123550"/>
          </a:xfrm>
          <a:prstGeom prst="rect">
            <a:avLst/>
          </a:prstGeom>
        </p:spPr>
      </p:pic>
      <p:pic>
        <p:nvPicPr>
          <p:cNvPr id="13" name="Picture 12" descr="p5.tif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581400"/>
            <a:ext cx="1722964" cy="10763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72200" y="2514600"/>
            <a:ext cx="2971800" cy="13848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 lIns="91301" tIns="45653" rIns="91301" bIns="45653">
            <a:spAutoFit/>
          </a:bodyPr>
          <a:lstStyle/>
          <a:p>
            <a:pPr defTabSz="455134">
              <a:defRPr/>
            </a:pPr>
            <a:r>
              <a:rPr lang="en-US" sz="1400" kern="12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Key features: </a:t>
            </a:r>
          </a:p>
          <a:p>
            <a:pPr marL="285321" indent="-285321" defTabSz="455134">
              <a:buFont typeface="Arial"/>
              <a:buChar char="•"/>
              <a:defRPr/>
            </a:pPr>
            <a:r>
              <a:rPr lang="en-US" sz="1400" kern="12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High gradient (energy/length)</a:t>
            </a:r>
          </a:p>
          <a:p>
            <a:pPr marL="285321" indent="-285321" defTabSz="455134">
              <a:buFont typeface="Arial"/>
              <a:buChar char="•"/>
              <a:defRPr/>
            </a:pPr>
            <a:r>
              <a:rPr lang="en-US" sz="1400" kern="12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Small beams (luminosity)</a:t>
            </a:r>
          </a:p>
          <a:p>
            <a:pPr marL="285321" indent="-285321" defTabSz="455134">
              <a:buFont typeface="Arial"/>
              <a:buChar char="•"/>
              <a:defRPr/>
            </a:pPr>
            <a:r>
              <a:rPr lang="en-US" sz="1400" kern="12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Repetition rates and bunch spacing (experimental conditions)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08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DR_graph_20-11-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00"/>
            <a:ext cx="9144000" cy="43658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24824"/>
            <a:ext cx="7696200" cy="58477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High-gradient </a:t>
            </a:r>
            <a:r>
              <a:rPr lang="en-US" sz="3200" dirty="0" err="1" smtClean="0">
                <a:solidFill>
                  <a:srgbClr val="FFFFFF"/>
                </a:solidFill>
                <a:latin typeface="+mn-lt"/>
              </a:rPr>
              <a:t>accel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. structure test status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288340"/>
            <a:ext cx="6934200" cy="1569660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Results very good, design/performance more and more understood – but: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numbers limited, industrial productions also limited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basic understanding of BD mechanics improving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c</a:t>
            </a:r>
            <a:r>
              <a:rPr lang="en-US" sz="1600" dirty="0" smtClean="0">
                <a:solidFill>
                  <a:srgbClr val="FFFFFF"/>
                </a:solidFill>
              </a:rPr>
              <a:t>ondition time/acceptance tests need more work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use for other applications (e.g. FELs) needs verification in coming years 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In all cases test-capacity is crucial </a:t>
            </a:r>
          </a:p>
        </p:txBody>
      </p:sp>
    </p:spTree>
    <p:extLst>
      <p:ext uri="{BB962C8B-B14F-4D97-AF65-F5344CB8AC3E}">
        <p14:creationId xmlns:p14="http://schemas.microsoft.com/office/powerpoint/2010/main" val="313553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424" y="1639090"/>
            <a:ext cx="9039226" cy="4338638"/>
            <a:chOff x="139981" y="2359915"/>
            <a:chExt cx="12855788" cy="6170507"/>
          </a:xfrm>
        </p:grpSpPr>
        <p:pic>
          <p:nvPicPr>
            <p:cNvPr id="47106" name="Picture 4" descr="world-map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981" y="2359915"/>
              <a:ext cx="12855788" cy="6170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1" name="TextBox 23"/>
            <p:cNvSpPr txBox="1">
              <a:spLocks noChangeArrowheads="1"/>
            </p:cNvSpPr>
            <p:nvPr/>
          </p:nvSpPr>
          <p:spPr bwMode="auto">
            <a:xfrm>
              <a:off x="6220177" y="4094712"/>
              <a:ext cx="824090" cy="919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FF000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47114" name="TextBox 27"/>
            <p:cNvSpPr txBox="1">
              <a:spLocks noChangeArrowheads="1"/>
            </p:cNvSpPr>
            <p:nvPr/>
          </p:nvSpPr>
          <p:spPr bwMode="auto">
            <a:xfrm>
              <a:off x="4768427" y="3063218"/>
              <a:ext cx="1484624" cy="1707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algn="ctr"/>
              <a:r>
                <a:rPr lang="en-GB" sz="1800" dirty="0" smtClean="0">
                  <a:solidFill>
                    <a:srgbClr val="00B050"/>
                  </a:solidFill>
                </a:rPr>
                <a:t>VDL </a:t>
              </a:r>
            </a:p>
            <a:p>
              <a:pPr algn="ctr"/>
              <a:r>
                <a:rPr lang="en-GB" sz="1800" dirty="0" smtClean="0">
                  <a:solidFill>
                    <a:srgbClr val="00B050"/>
                  </a:solidFill>
                </a:rPr>
                <a:t>CE</a:t>
              </a:r>
              <a:r>
                <a:rPr lang="en-GB" sz="1800" dirty="0" smtClean="0">
                  <a:solidFill>
                    <a:srgbClr val="FF0000"/>
                  </a:solidFill>
                </a:rPr>
                <a:t>RN</a:t>
              </a:r>
            </a:p>
            <a:p>
              <a:pPr algn="ctr"/>
              <a:r>
                <a:rPr lang="en-GB" sz="1800" dirty="0" smtClean="0">
                  <a:solidFill>
                    <a:srgbClr val="00B050"/>
                  </a:solidFill>
                </a:rPr>
                <a:t>PSI</a:t>
              </a:r>
            </a:p>
            <a:p>
              <a:pPr algn="ctr"/>
              <a:r>
                <a:rPr lang="en-GB" sz="1800" dirty="0" smtClean="0">
                  <a:solidFill>
                    <a:srgbClr val="00B050"/>
                  </a:solidFill>
                </a:rPr>
                <a:t>CIEMAT</a:t>
              </a:r>
              <a:endParaRPr lang="en-GB" sz="1800" dirty="0">
                <a:solidFill>
                  <a:srgbClr val="00B050"/>
                </a:solidFill>
              </a:endParaRPr>
            </a:p>
          </p:txBody>
        </p:sp>
        <p:sp>
          <p:nvSpPr>
            <p:cNvPr id="47115" name="TextBox 28"/>
            <p:cNvSpPr txBox="1">
              <a:spLocks noChangeArrowheads="1"/>
            </p:cNvSpPr>
            <p:nvPr/>
          </p:nvSpPr>
          <p:spPr bwMode="auto">
            <a:xfrm>
              <a:off x="6177280" y="3986338"/>
              <a:ext cx="826347" cy="919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00B05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00B050"/>
                </a:solidFill>
              </a:endParaRPr>
            </a:p>
          </p:txBody>
        </p:sp>
        <p:sp>
          <p:nvSpPr>
            <p:cNvPr id="28" name="TextBox 26"/>
            <p:cNvSpPr txBox="1">
              <a:spLocks noChangeArrowheads="1"/>
            </p:cNvSpPr>
            <p:nvPr/>
          </p:nvSpPr>
          <p:spPr bwMode="auto">
            <a:xfrm>
              <a:off x="676193" y="3552078"/>
              <a:ext cx="333251" cy="78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FF000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9"/>
            <p:cNvSpPr txBox="1">
              <a:spLocks noChangeArrowheads="1"/>
            </p:cNvSpPr>
            <p:nvPr/>
          </p:nvSpPr>
          <p:spPr bwMode="auto">
            <a:xfrm>
              <a:off x="223438" y="3322505"/>
              <a:ext cx="1120243" cy="5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sz="1800" dirty="0">
                  <a:solidFill>
                    <a:srgbClr val="FF0000"/>
                  </a:solidFill>
                </a:rPr>
                <a:t>SLAC</a:t>
              </a:r>
            </a:p>
          </p:txBody>
        </p:sp>
        <p:sp>
          <p:nvSpPr>
            <p:cNvPr id="33" name="TextBox 26"/>
            <p:cNvSpPr txBox="1">
              <a:spLocks noChangeArrowheads="1"/>
            </p:cNvSpPr>
            <p:nvPr/>
          </p:nvSpPr>
          <p:spPr bwMode="auto">
            <a:xfrm>
              <a:off x="11141261" y="3892180"/>
              <a:ext cx="333251" cy="787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dirty="0" smtClean="0">
                  <a:solidFill>
                    <a:srgbClr val="FF0000"/>
                  </a:solidFill>
                  <a:sym typeface="ZapfDingbats" charset="0"/>
                </a:rPr>
                <a:t>◉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29"/>
            <p:cNvSpPr txBox="1">
              <a:spLocks noChangeArrowheads="1"/>
            </p:cNvSpPr>
            <p:nvPr/>
          </p:nvSpPr>
          <p:spPr bwMode="auto">
            <a:xfrm>
              <a:off x="10394030" y="3713458"/>
              <a:ext cx="919546" cy="919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sz="1800" dirty="0" smtClean="0">
                  <a:solidFill>
                    <a:srgbClr val="00B050"/>
                  </a:solidFill>
                </a:rPr>
                <a:t>K</a:t>
              </a:r>
              <a:r>
                <a:rPr lang="en-GB" sz="1800" dirty="0" smtClean="0">
                  <a:solidFill>
                    <a:srgbClr val="FF0000"/>
                  </a:solidFill>
                </a:rPr>
                <a:t>EK </a:t>
              </a:r>
            </a:p>
            <a:p>
              <a:endParaRPr lang="en-GB" sz="1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8767077" y="6526178"/>
            <a:ext cx="192490" cy="331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5" tIns="35715" rIns="35715" bIns="35715" numCol="1" spcCol="26787" rtlCol="0" anchor="ctr">
            <a:spAutoFit/>
          </a:bodyPr>
          <a:lstStyle/>
          <a:p>
            <a:pPr defTabSz="410730" latinLnBrk="1" hangingPunct="0"/>
            <a:r>
              <a:rPr lang="en-GB" sz="17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8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89094" y="0"/>
            <a:ext cx="7676358" cy="616022"/>
          </a:xfrm>
          <a:prstGeom prst="rect">
            <a:avLst/>
          </a:prstGeom>
          <a:solidFill>
            <a:srgbClr val="4F81BD"/>
          </a:solidFill>
        </p:spPr>
        <p:txBody>
          <a:bodyPr>
            <a:normAutofit/>
          </a:bodyPr>
          <a:lstStyle>
            <a:lvl1pPr algn="ctr" defTabSz="4566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</a:rPr>
              <a:t>X-band structures and testing 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41" name="TextBox 29"/>
          <p:cNvSpPr txBox="1">
            <a:spLocks noChangeArrowheads="1"/>
          </p:cNvSpPr>
          <p:nvPr/>
        </p:nvSpPr>
        <p:spPr bwMode="auto">
          <a:xfrm>
            <a:off x="6248400" y="2750403"/>
            <a:ext cx="100600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lang="en-GB" sz="1600" dirty="0" smtClean="0">
                <a:solidFill>
                  <a:srgbClr val="00B050"/>
                </a:solidFill>
              </a:rPr>
              <a:t>Tsinghua </a:t>
            </a:r>
            <a:endParaRPr lang="en-GB" sz="1600" dirty="0">
              <a:solidFill>
                <a:srgbClr val="00B050"/>
              </a:solidFill>
            </a:endParaRPr>
          </a:p>
          <a:p>
            <a:pPr algn="ctr"/>
            <a:endParaRPr lang="en-GB" sz="1600" dirty="0" smtClean="0">
              <a:solidFill>
                <a:srgbClr val="00B050"/>
              </a:solidFill>
            </a:endParaRPr>
          </a:p>
          <a:p>
            <a:pPr algn="ctr"/>
            <a:endParaRPr lang="en-GB" sz="1600" dirty="0">
              <a:solidFill>
                <a:srgbClr val="00B050"/>
              </a:solidFill>
            </a:endParaRPr>
          </a:p>
          <a:p>
            <a:pPr algn="ctr"/>
            <a:r>
              <a:rPr lang="en-GB" sz="1600" dirty="0" smtClean="0">
                <a:solidFill>
                  <a:srgbClr val="00B050"/>
                </a:solidFill>
              </a:rPr>
              <a:t>SINAP</a:t>
            </a:r>
          </a:p>
        </p:txBody>
      </p:sp>
      <p:sp>
        <p:nvSpPr>
          <p:cNvPr id="49" name="TextBox 28"/>
          <p:cNvSpPr txBox="1">
            <a:spLocks noChangeArrowheads="1"/>
          </p:cNvSpPr>
          <p:nvPr/>
        </p:nvSpPr>
        <p:spPr bwMode="auto">
          <a:xfrm>
            <a:off x="6781800" y="2819400"/>
            <a:ext cx="581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dirty="0" smtClean="0">
                <a:solidFill>
                  <a:srgbClr val="00B050"/>
                </a:solidFill>
                <a:sym typeface="ZapfDingbats" charset="0"/>
              </a:rPr>
              <a:t>◉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0" name="TextBox 28"/>
          <p:cNvSpPr txBox="1">
            <a:spLocks noChangeArrowheads="1"/>
          </p:cNvSpPr>
          <p:nvPr/>
        </p:nvSpPr>
        <p:spPr bwMode="auto">
          <a:xfrm>
            <a:off x="6934200" y="3200400"/>
            <a:ext cx="581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dirty="0" smtClean="0">
                <a:solidFill>
                  <a:srgbClr val="00B050"/>
                </a:solidFill>
                <a:sym typeface="ZapfDingbats" charset="0"/>
              </a:rPr>
              <a:t>◉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1" name="TextBox 28"/>
          <p:cNvSpPr txBox="1">
            <a:spLocks noChangeArrowheads="1"/>
          </p:cNvSpPr>
          <p:nvPr/>
        </p:nvSpPr>
        <p:spPr bwMode="auto">
          <a:xfrm>
            <a:off x="7696200" y="2819400"/>
            <a:ext cx="581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dirty="0" smtClean="0">
                <a:solidFill>
                  <a:srgbClr val="00B050"/>
                </a:solidFill>
                <a:sym typeface="ZapfDingbats" charset="0"/>
              </a:rPr>
              <a:t>◉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2" name="TextBox 28"/>
          <p:cNvSpPr txBox="1">
            <a:spLocks noChangeArrowheads="1"/>
          </p:cNvSpPr>
          <p:nvPr/>
        </p:nvSpPr>
        <p:spPr bwMode="auto">
          <a:xfrm>
            <a:off x="381000" y="2590800"/>
            <a:ext cx="581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dirty="0" smtClean="0">
                <a:solidFill>
                  <a:srgbClr val="00B050"/>
                </a:solidFill>
                <a:sym typeface="ZapfDingbats" charset="0"/>
              </a:rPr>
              <a:t>◉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713017"/>
            <a:ext cx="5029201" cy="3086101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0" y="685800"/>
            <a:ext cx="3200400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sz="1400" dirty="0">
                <a:latin typeface="+mn-lt"/>
              </a:rPr>
              <a:t>X-band </a:t>
            </a:r>
            <a:r>
              <a:rPr lang="en-US" sz="1400" dirty="0" smtClean="0">
                <a:latin typeface="+mn-lt"/>
              </a:rPr>
              <a:t>Technologies: </a:t>
            </a:r>
            <a:r>
              <a:rPr lang="en-US" sz="1400" dirty="0">
                <a:latin typeface="+mn-lt"/>
              </a:rPr>
              <a:t>	</a:t>
            </a:r>
            <a:endParaRPr lang="en-US" sz="1400" b="1" dirty="0">
              <a:latin typeface="+mn-lt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400" dirty="0">
                <a:latin typeface="+mn-lt"/>
              </a:rPr>
              <a:t>High gradient structures </a:t>
            </a:r>
            <a:r>
              <a:rPr lang="en-US" sz="1400" dirty="0" smtClean="0">
                <a:latin typeface="+mn-lt"/>
              </a:rPr>
              <a:t>and high efficiency RF </a:t>
            </a:r>
            <a:r>
              <a:rPr lang="en-US" sz="1400" dirty="0">
                <a:solidFill>
                  <a:srgbClr val="00B050"/>
                </a:solidFill>
                <a:latin typeface="+mn-lt"/>
              </a:rPr>
              <a:t>(</a:t>
            </a:r>
            <a:r>
              <a:rPr lang="en-US" sz="1400" dirty="0" smtClean="0">
                <a:solidFill>
                  <a:srgbClr val="00B050"/>
                </a:solidFill>
                <a:latin typeface="+mn-lt"/>
              </a:rPr>
              <a:t>structure prod. in green) </a:t>
            </a:r>
            <a:endParaRPr lang="en-US" sz="1400" dirty="0">
              <a:solidFill>
                <a:srgbClr val="00B050"/>
              </a:solidFill>
              <a:latin typeface="+mn-lt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400" dirty="0" smtClean="0">
                <a:latin typeface="+mn-lt"/>
              </a:rPr>
              <a:t>X-</a:t>
            </a:r>
            <a:r>
              <a:rPr lang="en-US" sz="1400" dirty="0">
                <a:latin typeface="+mn-lt"/>
              </a:rPr>
              <a:t>band High power Testing </a:t>
            </a:r>
            <a:r>
              <a:rPr lang="en-US" sz="1400" dirty="0" smtClean="0">
                <a:latin typeface="+mn-lt"/>
              </a:rPr>
              <a:t>Facilities (x3 increase) 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in red) </a:t>
            </a:r>
          </a:p>
          <a:p>
            <a:pPr marL="171450" lvl="0" indent="-171450">
              <a:buFont typeface="Arial"/>
              <a:buChar char="•"/>
            </a:pPr>
            <a:r>
              <a:rPr lang="en-US" sz="1400" dirty="0" smtClean="0">
                <a:latin typeface="+mn-lt"/>
              </a:rPr>
              <a:t>Use of X-band technologies for FELs </a:t>
            </a:r>
            <a:endParaRPr lang="en-US" sz="1400" dirty="0">
              <a:latin typeface="+mn-lt"/>
            </a:endParaRPr>
          </a:p>
        </p:txBody>
      </p:sp>
      <p:pic>
        <p:nvPicPr>
          <p:cNvPr id="58" name="Picture 57" descr="Picture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685800"/>
            <a:ext cx="1686673" cy="1123550"/>
          </a:xfrm>
          <a:prstGeom prst="rect">
            <a:avLst/>
          </a:prstGeom>
        </p:spPr>
      </p:pic>
      <p:sp>
        <p:nvSpPr>
          <p:cNvPr id="59" name="TextBox 28"/>
          <p:cNvSpPr txBox="1">
            <a:spLocks noChangeArrowheads="1"/>
          </p:cNvSpPr>
          <p:nvPr/>
        </p:nvSpPr>
        <p:spPr bwMode="auto">
          <a:xfrm>
            <a:off x="4419600" y="2895600"/>
            <a:ext cx="581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dirty="0" smtClean="0">
                <a:solidFill>
                  <a:srgbClr val="00B050"/>
                </a:solidFill>
                <a:sym typeface="ZapfDingbats" charset="0"/>
              </a:rPr>
              <a:t>◉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60" name="TextBox 28"/>
          <p:cNvSpPr txBox="1">
            <a:spLocks noChangeArrowheads="1"/>
          </p:cNvSpPr>
          <p:nvPr/>
        </p:nvSpPr>
        <p:spPr bwMode="auto">
          <a:xfrm>
            <a:off x="3886200" y="3163669"/>
            <a:ext cx="581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dirty="0" smtClean="0">
                <a:solidFill>
                  <a:srgbClr val="00B050"/>
                </a:solidFill>
                <a:sym typeface="ZapfDingbats" charset="0"/>
              </a:rPr>
              <a:t>◉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61" name="TextBox 28"/>
          <p:cNvSpPr txBox="1">
            <a:spLocks noChangeArrowheads="1"/>
          </p:cNvSpPr>
          <p:nvPr/>
        </p:nvSpPr>
        <p:spPr bwMode="auto">
          <a:xfrm>
            <a:off x="4295775" y="2630269"/>
            <a:ext cx="581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dirty="0" smtClean="0">
                <a:solidFill>
                  <a:srgbClr val="00B050"/>
                </a:solidFill>
                <a:sym typeface="ZapfDingbats" charset="0"/>
              </a:rPr>
              <a:t>◉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5" name="Picture 4" descr="Disc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685800"/>
            <a:ext cx="1872532" cy="1828800"/>
          </a:xfrm>
          <a:prstGeom prst="rect">
            <a:avLst/>
          </a:prstGeom>
        </p:spPr>
      </p:pic>
      <p:pic>
        <p:nvPicPr>
          <p:cNvPr id="6" name="Picture 5" descr="DSC0815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685800"/>
            <a:ext cx="22098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9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C:\Higo\2010\Reports_Papers_Conferences_Talks\100707 for Yoshida KEK大学院勧誘ポスター\Cover page Nextef inside shiel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5025" y="515100"/>
            <a:ext cx="3228975" cy="150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7184668" y="609600"/>
            <a:ext cx="1959332" cy="2031325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GB" sz="1400" dirty="0">
                <a:solidFill>
                  <a:srgbClr val="FFFFFF"/>
                </a:solidFill>
              </a:rPr>
              <a:t>NEXTEF at </a:t>
            </a:r>
            <a:r>
              <a:rPr lang="en-GB" sz="1400" dirty="0" smtClean="0">
                <a:solidFill>
                  <a:srgbClr val="FFFFFF"/>
                </a:solidFill>
              </a:rPr>
              <a:t>KEK</a:t>
            </a:r>
          </a:p>
          <a:p>
            <a:pPr eaLnBrk="0" hangingPunct="0"/>
            <a:endParaRPr lang="en-GB" sz="1400" dirty="0" smtClean="0">
              <a:solidFill>
                <a:srgbClr val="FFFFFF"/>
              </a:solidFill>
            </a:endParaRPr>
          </a:p>
          <a:p>
            <a:pPr eaLnBrk="0" hangingPunct="0"/>
            <a:r>
              <a:rPr lang="en-GB" sz="1400" dirty="0" smtClean="0">
                <a:solidFill>
                  <a:srgbClr val="FFFFFF"/>
                </a:solidFill>
              </a:rPr>
              <a:t>ASTA </a:t>
            </a:r>
            <a:r>
              <a:rPr lang="en-GB" sz="1400" dirty="0">
                <a:solidFill>
                  <a:srgbClr val="FFFFFF"/>
                </a:solidFill>
              </a:rPr>
              <a:t>at </a:t>
            </a:r>
            <a:r>
              <a:rPr lang="en-GB" sz="1400" dirty="0" smtClean="0">
                <a:solidFill>
                  <a:srgbClr val="FFFFFF"/>
                </a:solidFill>
              </a:rPr>
              <a:t>SLAC</a:t>
            </a:r>
          </a:p>
          <a:p>
            <a:pPr eaLnBrk="0" hangingPunct="0"/>
            <a:endParaRPr lang="en-GB" sz="1400" dirty="0">
              <a:solidFill>
                <a:srgbClr val="FFFFFF"/>
              </a:solidFill>
            </a:endParaRPr>
          </a:p>
          <a:p>
            <a:pPr eaLnBrk="0" hangingPunct="0"/>
            <a:r>
              <a:rPr lang="en-GB" sz="1400" dirty="0" smtClean="0">
                <a:solidFill>
                  <a:srgbClr val="FFFFFF"/>
                </a:solidFill>
              </a:rPr>
              <a:t>… remain important, also linked to testing of X-band structures from Tsinghua and SINAP</a:t>
            </a:r>
          </a:p>
        </p:txBody>
      </p:sp>
      <p:pic>
        <p:nvPicPr>
          <p:cNvPr id="49157" name="Picture 3"/>
          <p:cNvPicPr preferRelativeResize="0"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533400"/>
            <a:ext cx="87583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3" name="TextBox 12"/>
          <p:cNvSpPr txBox="1">
            <a:spLocks noChangeArrowheads="1"/>
          </p:cNvSpPr>
          <p:nvPr/>
        </p:nvSpPr>
        <p:spPr bwMode="auto">
          <a:xfrm>
            <a:off x="152400" y="685280"/>
            <a:ext cx="2286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  <a:latin typeface="+mn-lt"/>
                <a:cs typeface="Verdana" charset="0"/>
              </a:rPr>
              <a:t>Previous:</a:t>
            </a:r>
          </a:p>
          <a:p>
            <a:r>
              <a:rPr lang="en-US" sz="1400" b="0" dirty="0">
                <a:solidFill>
                  <a:srgbClr val="000000"/>
                </a:solidFill>
                <a:latin typeface="+mn-lt"/>
                <a:cs typeface="Verdana" charset="0"/>
              </a:rPr>
              <a:t>Scaled 11.4 GHz</a:t>
            </a:r>
          </a:p>
          <a:p>
            <a:r>
              <a:rPr lang="en-US" sz="1400" b="0" dirty="0">
                <a:solidFill>
                  <a:srgbClr val="000000"/>
                </a:solidFill>
                <a:latin typeface="+mn-lt"/>
                <a:cs typeface="Verdana" charset="0"/>
              </a:rPr>
              <a:t>tests at SLAC and KEK.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24824"/>
            <a:ext cx="7696200" cy="5847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X-band test-stands  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52600"/>
            <a:ext cx="5147733" cy="2895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2819400"/>
            <a:ext cx="5740400" cy="322897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266" y="3962400"/>
            <a:ext cx="5147733" cy="2895600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49162" name="TextBox 11"/>
          <p:cNvSpPr txBox="1">
            <a:spLocks noChangeArrowheads="1"/>
          </p:cNvSpPr>
          <p:nvPr/>
        </p:nvSpPr>
        <p:spPr bwMode="auto">
          <a:xfrm>
            <a:off x="0" y="5257562"/>
            <a:ext cx="4191000" cy="1600438"/>
          </a:xfrm>
          <a:prstGeom prst="rect">
            <a:avLst/>
          </a:prstGeom>
          <a:solidFill>
            <a:srgbClr val="558ED5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14FFB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0" dirty="0" smtClean="0">
                <a:solidFill>
                  <a:schemeClr val="bg1"/>
                </a:solidFill>
                <a:latin typeface="+mn-lt"/>
              </a:rPr>
              <a:t>Very significant increase of test-capacity: </a:t>
            </a:r>
          </a:p>
          <a:p>
            <a:pPr marL="342900" indent="-342900">
              <a:buFont typeface="Arial"/>
              <a:buChar char="•"/>
            </a:pPr>
            <a:r>
              <a:rPr lang="en-US" sz="1400" b="0" dirty="0" smtClean="0">
                <a:solidFill>
                  <a:schemeClr val="bg1"/>
                </a:solidFill>
                <a:latin typeface="+mn-lt"/>
              </a:rPr>
              <a:t>First commercial 12 GHz klystron systems available </a:t>
            </a:r>
          </a:p>
          <a:p>
            <a:pPr marL="342900" indent="-342900">
              <a:buFont typeface="Arial"/>
              <a:buChar char="•"/>
            </a:pPr>
            <a:r>
              <a:rPr lang="en-US" sz="1400" b="0" dirty="0" smtClean="0">
                <a:solidFill>
                  <a:schemeClr val="bg1"/>
                </a:solidFill>
                <a:latin typeface="+mn-lt"/>
              </a:rPr>
              <a:t>Confidence that one can design for good (and possibly better) gradient performance </a:t>
            </a:r>
          </a:p>
          <a:p>
            <a:pPr marL="342900" indent="-342900">
              <a:buFont typeface="Arial"/>
              <a:buChar char="•"/>
            </a:pPr>
            <a:r>
              <a:rPr lang="en-US" sz="1400" b="0" dirty="0" smtClean="0">
                <a:solidFill>
                  <a:schemeClr val="bg1"/>
                </a:solidFill>
                <a:latin typeface="+mn-lt"/>
              </a:rPr>
              <a:t>As a result: now possible to use </a:t>
            </a:r>
            <a:r>
              <a:rPr lang="en-US" sz="1400" b="0" dirty="0" err="1" smtClean="0">
                <a:solidFill>
                  <a:schemeClr val="bg1"/>
                </a:solidFill>
                <a:latin typeface="+mn-lt"/>
              </a:rPr>
              <a:t>Xband</a:t>
            </a:r>
            <a:r>
              <a:rPr lang="en-US" sz="1400" b="0" dirty="0" smtClean="0">
                <a:solidFill>
                  <a:schemeClr val="bg1"/>
                </a:solidFill>
                <a:latin typeface="+mn-lt"/>
              </a:rPr>
              <a:t> technology in accelerator systems – at smaller scale</a:t>
            </a:r>
          </a:p>
        </p:txBody>
      </p:sp>
    </p:spTree>
    <p:extLst>
      <p:ext uri="{BB962C8B-B14F-4D97-AF65-F5344CB8AC3E}">
        <p14:creationId xmlns:p14="http://schemas.microsoft.com/office/powerpoint/2010/main" val="114934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F81BD"/>
          </a:solidFill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Xband</a:t>
            </a:r>
            <a:r>
              <a:rPr lang="en-US" sz="3200" dirty="0" smtClean="0">
                <a:solidFill>
                  <a:srgbClr val="FFFFFF"/>
                </a:solidFill>
              </a:rPr>
              <a:t> facilities - FELs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981200"/>
            <a:ext cx="4813300" cy="4419600"/>
          </a:xfrm>
        </p:spPr>
        <p:txBody>
          <a:bodyPr>
            <a:normAutofit fontScale="40000" lnSpcReduction="20000"/>
          </a:bodyPr>
          <a:lstStyle/>
          <a:p>
            <a:r>
              <a:rPr lang="en-US" sz="2900" dirty="0" smtClean="0"/>
              <a:t>X-band technology appears interesting for compact, relatively low cost FELs – new or extensions</a:t>
            </a:r>
          </a:p>
          <a:p>
            <a:pPr lvl="1"/>
            <a:r>
              <a:rPr lang="en-US" sz="2900" dirty="0" smtClean="0"/>
              <a:t>Logical step after S-band and C-band</a:t>
            </a:r>
          </a:p>
          <a:p>
            <a:pPr lvl="1"/>
            <a:r>
              <a:rPr lang="en-US" sz="2900" dirty="0"/>
              <a:t>Example similar to </a:t>
            </a:r>
            <a:r>
              <a:rPr lang="en-US" sz="2900" dirty="0" err="1"/>
              <a:t>SwissFEL</a:t>
            </a:r>
            <a:r>
              <a:rPr lang="en-US" sz="2900" dirty="0"/>
              <a:t>: E=6 </a:t>
            </a:r>
            <a:r>
              <a:rPr lang="en-US" sz="2900" dirty="0" err="1"/>
              <a:t>GeV</a:t>
            </a:r>
            <a:r>
              <a:rPr lang="en-US" sz="2900" dirty="0"/>
              <a:t>, Ne=0.25 </a:t>
            </a:r>
            <a:r>
              <a:rPr lang="en-US" sz="2900" dirty="0" err="1"/>
              <a:t>nC</a:t>
            </a:r>
            <a:r>
              <a:rPr lang="en-US" sz="2900" dirty="0" smtClean="0"/>
              <a:t>, </a:t>
            </a:r>
            <a:r>
              <a:rPr lang="en-US" sz="3000" dirty="0" err="1" smtClean="0">
                <a:latin typeface="Symbol" charset="2"/>
                <a:cs typeface="Symbol" charset="2"/>
              </a:rPr>
              <a:t>s</a:t>
            </a:r>
            <a:r>
              <a:rPr lang="en-US" sz="3000" baseline="-25000" dirty="0" err="1" smtClean="0">
                <a:cs typeface="Symbol" charset="2"/>
              </a:rPr>
              <a:t>z</a:t>
            </a:r>
            <a:r>
              <a:rPr lang="en-US" sz="3000" dirty="0">
                <a:cs typeface="Symbol" charset="2"/>
              </a:rPr>
              <a:t>=</a:t>
            </a:r>
            <a:r>
              <a:rPr lang="en-US" sz="3000" dirty="0" smtClean="0">
                <a:cs typeface="Symbol" charset="2"/>
              </a:rPr>
              <a:t>8</a:t>
            </a:r>
            <a:r>
              <a:rPr lang="en-US" sz="3000" dirty="0" smtClean="0">
                <a:latin typeface="Symbol" charset="2"/>
                <a:cs typeface="Symbol" charset="2"/>
              </a:rPr>
              <a:t>m</a:t>
            </a:r>
            <a:r>
              <a:rPr lang="en-US" sz="3000" dirty="0" smtClean="0">
                <a:cs typeface="Symbol" charset="2"/>
              </a:rPr>
              <a:t>m</a:t>
            </a:r>
          </a:p>
          <a:p>
            <a:pPr marL="456700" lvl="1" indent="0">
              <a:buNone/>
            </a:pPr>
            <a:endParaRPr lang="en-US" sz="3000" dirty="0" smtClean="0"/>
          </a:p>
          <a:p>
            <a:r>
              <a:rPr lang="en-US" sz="2900" dirty="0" smtClean="0"/>
              <a:t>Use of X-band in other projects will support </a:t>
            </a:r>
            <a:r>
              <a:rPr lang="en-US" sz="2900" dirty="0" err="1" smtClean="0"/>
              <a:t>industrialisation</a:t>
            </a:r>
            <a:endParaRPr lang="en-US" sz="2900" dirty="0" smtClean="0"/>
          </a:p>
          <a:p>
            <a:pPr lvl="1"/>
            <a:r>
              <a:rPr lang="en-US" sz="2900" dirty="0" smtClean="0"/>
              <a:t>They will be klystron-based, additional synergy with klystron-based first energy stage</a:t>
            </a:r>
          </a:p>
          <a:p>
            <a:pPr lvl="1"/>
            <a:endParaRPr lang="en-US" sz="2900" dirty="0" smtClean="0"/>
          </a:p>
          <a:p>
            <a:r>
              <a:rPr lang="en-US" sz="2900" dirty="0"/>
              <a:t>Started to collaborate on use of X-band in FELs</a:t>
            </a:r>
          </a:p>
          <a:p>
            <a:pPr lvl="1"/>
            <a:r>
              <a:rPr lang="en-US" sz="2900" dirty="0"/>
              <a:t>Australian Light Source, Turkish Accelerator Centre, </a:t>
            </a:r>
            <a:r>
              <a:rPr lang="en-US" sz="2900" dirty="0" err="1"/>
              <a:t>Elettra</a:t>
            </a:r>
            <a:r>
              <a:rPr lang="en-US" sz="2900" dirty="0"/>
              <a:t>, SINAP, Cockcroft Institute, TU Athens, U. Oslo, Uppsala University, CERN</a:t>
            </a:r>
          </a:p>
          <a:p>
            <a:pPr lvl="1"/>
            <a:endParaRPr lang="en-US" sz="2900" dirty="0"/>
          </a:p>
          <a:p>
            <a:r>
              <a:rPr lang="en-US" sz="2900" dirty="0"/>
              <a:t>Share common work between </a:t>
            </a:r>
            <a:r>
              <a:rPr lang="en-US" sz="2900" dirty="0" smtClean="0"/>
              <a:t>partners </a:t>
            </a:r>
            <a:endParaRPr lang="en-US" sz="2900" dirty="0"/>
          </a:p>
          <a:p>
            <a:pPr lvl="1"/>
            <a:r>
              <a:rPr lang="en-US" sz="2900" dirty="0"/>
              <a:t>Cost model and </a:t>
            </a:r>
            <a:r>
              <a:rPr lang="en-US" sz="2900" dirty="0" err="1"/>
              <a:t>optimisation</a:t>
            </a:r>
            <a:endParaRPr lang="en-US" sz="2900" dirty="0"/>
          </a:p>
          <a:p>
            <a:pPr lvl="1"/>
            <a:r>
              <a:rPr lang="en-US" sz="2900" dirty="0"/>
              <a:t>Beam dynamics, e.g. beam-based alignment</a:t>
            </a:r>
          </a:p>
          <a:p>
            <a:pPr lvl="1"/>
            <a:r>
              <a:rPr lang="en-US" sz="2900" dirty="0"/>
              <a:t>Accelerator systems, e.g. alignment, instrumentation…</a:t>
            </a:r>
          </a:p>
          <a:p>
            <a:endParaRPr lang="en-US" sz="2900" dirty="0"/>
          </a:p>
          <a:p>
            <a:r>
              <a:rPr lang="en-US" sz="2900" dirty="0"/>
              <a:t>Define common standard solutions</a:t>
            </a:r>
          </a:p>
          <a:p>
            <a:pPr lvl="1"/>
            <a:r>
              <a:rPr lang="en-US" sz="2900" dirty="0"/>
              <a:t>Common RF component design, -&gt; industry standard</a:t>
            </a:r>
          </a:p>
          <a:p>
            <a:pPr lvl="1"/>
            <a:r>
              <a:rPr lang="en-US" sz="2900" dirty="0"/>
              <a:t>High repetition rate klystrons </a:t>
            </a:r>
            <a:r>
              <a:rPr lang="en-US" sz="2900" dirty="0" smtClean="0"/>
              <a:t>(200-&gt;400 Hz now into test-stands)</a:t>
            </a:r>
            <a:endParaRPr lang="en-US" sz="2900" dirty="0"/>
          </a:p>
          <a:p>
            <a:pPr lvl="1"/>
            <a:endParaRPr lang="en-US" sz="2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105400" y="5187315"/>
            <a:ext cx="3861833" cy="707886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+mn-lt"/>
              </a:rPr>
              <a:t>Important collaboration for X-band technology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057400"/>
            <a:ext cx="3886200" cy="29146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4495800" cy="114300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685800"/>
            <a:ext cx="4343400" cy="114300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1" name="Picture 10" descr="CLIC-Logo-Col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34628" y="28665"/>
            <a:ext cx="709371" cy="70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33911704"/>
              </p:ext>
            </p:extLst>
          </p:nvPr>
        </p:nvGraphicFramePr>
        <p:xfrm>
          <a:off x="546126" y="112491"/>
          <a:ext cx="8610600" cy="657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 flipH="1">
            <a:off x="7010399" y="0"/>
            <a:ext cx="2120899" cy="461665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+mj-lt"/>
              </a:rPr>
              <a:t>Main activities</a:t>
            </a:r>
            <a:endParaRPr lang="en-US" sz="2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237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685800" y="0"/>
            <a:ext cx="7677150" cy="615950"/>
          </a:xfrm>
          <a:prstGeom prst="rect">
            <a:avLst/>
          </a:prstGeom>
          <a:solidFill>
            <a:srgbClr val="4F81BD"/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rmAutofit/>
          </a:bodyPr>
          <a:lstStyle>
            <a:lvl1pPr algn="ctr" defTabSz="4566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</a:rPr>
              <a:t>CLIC test facility - CTF3 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0482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7974013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700" y="1295400"/>
            <a:ext cx="1395412" cy="461962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Calibri" pitchFamily="34" charset="0"/>
              </a:rPr>
              <a:t>Beam loading/BDR </a:t>
            </a:r>
          </a:p>
          <a:p>
            <a:r>
              <a:rPr lang="en-US" sz="1200" b="1" dirty="0">
                <a:solidFill>
                  <a:srgbClr val="C00000"/>
                </a:solidFill>
                <a:latin typeface="Calibri" pitchFamily="34" charset="0"/>
              </a:rPr>
              <a:t>experiment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51375" y="4616450"/>
            <a:ext cx="2233613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Calibri" pitchFamily="34" charset="0"/>
              </a:rPr>
              <a:t>Two-Beam Module, Wake-field monitors, Two-beam studies</a:t>
            </a:r>
          </a:p>
          <a:p>
            <a:r>
              <a:rPr lang="en-US" sz="1200" b="1" dirty="0">
                <a:solidFill>
                  <a:srgbClr val="C00000"/>
                </a:solidFill>
                <a:latin typeface="Calibri" pitchFamily="34" charset="0"/>
              </a:rPr>
              <a:t>RF pulse shaping</a:t>
            </a: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1371600" y="1524000"/>
            <a:ext cx="914400" cy="3276600"/>
          </a:xfrm>
          <a:prstGeom prst="straightConnector1">
            <a:avLst/>
          </a:prstGeom>
          <a:noFill/>
          <a:ln w="12700">
            <a:solidFill>
              <a:srgbClr val="C00000"/>
            </a:solidFill>
            <a:round/>
            <a:headEnd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33775" y="5621338"/>
            <a:ext cx="1697038" cy="830262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Calibri" pitchFamily="34" charset="0"/>
              </a:rPr>
              <a:t>Power production, </a:t>
            </a:r>
          </a:p>
          <a:p>
            <a:r>
              <a:rPr lang="en-US" sz="1200" b="1" dirty="0">
                <a:solidFill>
                  <a:srgbClr val="C00000"/>
                </a:solidFill>
                <a:latin typeface="Calibri" pitchFamily="34" charset="0"/>
              </a:rPr>
              <a:t>RF conditioning/testing with DB &amp; further decelerator tests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648575" y="2743200"/>
            <a:ext cx="1508125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Calibri" pitchFamily="34" charset="0"/>
              </a:rPr>
              <a:t>Phase feed-forward,</a:t>
            </a:r>
          </a:p>
          <a:p>
            <a:r>
              <a:rPr lang="en-US" sz="1200" b="1" dirty="0">
                <a:solidFill>
                  <a:srgbClr val="C00000"/>
                </a:solidFill>
                <a:latin typeface="Calibri" pitchFamily="34" charset="0"/>
              </a:rPr>
              <a:t>DB stability studies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5943600" y="-2895600"/>
            <a:ext cx="6605804" cy="61595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lIns="91337" tIns="45671" rIns="91337" bIns="45671" rtlCol="0" anchor="ctr">
            <a:noAutofit/>
          </a:bodyPr>
          <a:lstStyle>
            <a:lvl1pPr algn="ctr" defTabSz="4566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CTF3 </a:t>
            </a:r>
            <a:r>
              <a:rPr lang="en-US" sz="3200" dirty="0" err="1" smtClean="0">
                <a:solidFill>
                  <a:schemeClr val="bg1"/>
                </a:solidFill>
              </a:rPr>
              <a:t>programme</a:t>
            </a:r>
            <a:r>
              <a:rPr lang="en-US" sz="3200" dirty="0" smtClean="0">
                <a:solidFill>
                  <a:schemeClr val="bg1"/>
                </a:solidFill>
              </a:rPr>
              <a:t> 2013-2016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00" y="3962400"/>
            <a:ext cx="2094139" cy="1447800"/>
          </a:xfrm>
          <a:prstGeom prst="rect">
            <a:avLst/>
          </a:prstGeom>
        </p:spPr>
      </p:pic>
      <p:pic>
        <p:nvPicPr>
          <p:cNvPr id="15" name="Picture 14" descr="P100005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5654000"/>
            <a:ext cx="1550577" cy="11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281" y="21036"/>
            <a:ext cx="2651720" cy="165536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" y="1854875"/>
            <a:ext cx="3200400" cy="2246769"/>
          </a:xfrm>
          <a:prstGeom prst="rect">
            <a:avLst/>
          </a:prstGeom>
          <a:solidFill>
            <a:schemeClr val="bg1"/>
          </a:solidFill>
          <a:ln>
            <a:solidFill>
              <a:srgbClr val="EEECE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  <a:cs typeface="Comic Sans MS"/>
              </a:rPr>
              <a:t>Dogleg experiment</a:t>
            </a:r>
          </a:p>
          <a:p>
            <a:r>
              <a:rPr lang="en-US" sz="1400" dirty="0" smtClean="0">
                <a:latin typeface="+mn-lt"/>
                <a:cs typeface="Comic Sans MS"/>
              </a:rPr>
              <a:t>Breakdown rate measurement with presence of beam-loading</a:t>
            </a:r>
          </a:p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  <a:cs typeface="Comic Sans MS"/>
              </a:rPr>
              <a:t>12 GHz CLIC structure</a:t>
            </a:r>
          </a:p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  <a:cs typeface="Comic Sans MS"/>
              </a:rPr>
              <a:t>powered by 12 GHz RF (Xbox)</a:t>
            </a:r>
          </a:p>
          <a:p>
            <a:pPr marL="342900" indent="-342900">
              <a:buFontTx/>
              <a:buChar char="-"/>
            </a:pPr>
            <a:r>
              <a:rPr lang="en-US" sz="1400" dirty="0" smtClean="0">
                <a:latin typeface="+mn-lt"/>
                <a:cs typeface="Comic Sans MS"/>
              </a:rPr>
              <a:t>1.2 A CTF3 e- beam</a:t>
            </a:r>
          </a:p>
          <a:p>
            <a:pPr marL="342900" indent="-342900">
              <a:buFontTx/>
              <a:buChar char="-"/>
            </a:pPr>
            <a:endParaRPr lang="en-US" sz="1400" dirty="0">
              <a:latin typeface="+mn-lt"/>
              <a:cs typeface="Comic Sans MS"/>
            </a:endParaRPr>
          </a:p>
          <a:p>
            <a:r>
              <a:rPr lang="en-US" sz="1400" dirty="0" smtClean="0">
                <a:latin typeface="+mn-lt"/>
                <a:cs typeface="Comic Sans MS"/>
              </a:rPr>
              <a:t>First result: </a:t>
            </a:r>
            <a:br>
              <a:rPr lang="en-US" sz="1400" dirty="0" smtClean="0">
                <a:latin typeface="+mn-lt"/>
                <a:cs typeface="Comic Sans MS"/>
              </a:rPr>
            </a:br>
            <a:r>
              <a:rPr lang="en-US" sz="1400" dirty="0" smtClean="0">
                <a:latin typeface="+mn-lt"/>
                <a:cs typeface="Comic Sans MS"/>
              </a:rPr>
              <a:t>-       beam has no negative result on breakdown rate</a:t>
            </a:r>
          </a:p>
        </p:txBody>
      </p:sp>
      <p:grpSp>
        <p:nvGrpSpPr>
          <p:cNvPr id="19" name="Group 11"/>
          <p:cNvGrpSpPr/>
          <p:nvPr/>
        </p:nvGrpSpPr>
        <p:grpSpPr>
          <a:xfrm>
            <a:off x="4800600" y="609600"/>
            <a:ext cx="2817218" cy="2590800"/>
            <a:chOff x="803350" y="3502573"/>
            <a:chExt cx="4252321" cy="3945024"/>
          </a:xfrm>
        </p:grpSpPr>
        <p:sp>
          <p:nvSpPr>
            <p:cNvPr id="22" name="Rectangle 43"/>
            <p:cNvSpPr>
              <a:spLocks noChangeArrowheads="1"/>
            </p:cNvSpPr>
            <p:nvPr/>
          </p:nvSpPr>
          <p:spPr bwMode="auto">
            <a:xfrm>
              <a:off x="3541829" y="4464999"/>
              <a:ext cx="1399743" cy="382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en-US" sz="1600" dirty="0" smtClean="0">
                  <a:solidFill>
                    <a:srgbClr val="00187E"/>
                  </a:solidFill>
                  <a:latin typeface="Century Gothic"/>
                  <a:cs typeface="Century Gothic"/>
                </a:rPr>
                <a:t>Combiner Ring</a:t>
              </a:r>
              <a:endParaRPr lang="en-US" sz="1600" dirty="0">
                <a:solidFill>
                  <a:srgbClr val="00187E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3" name="Rectangle 43"/>
            <p:cNvSpPr>
              <a:spLocks noChangeArrowheads="1"/>
            </p:cNvSpPr>
            <p:nvPr/>
          </p:nvSpPr>
          <p:spPr bwMode="auto">
            <a:xfrm>
              <a:off x="3351435" y="5845117"/>
              <a:ext cx="1197127" cy="382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4</a:t>
              </a:r>
              <a:r>
                <a:rPr lang="en-US" sz="1400" baseline="300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th</a:t>
              </a:r>
              <a:r>
                <a:rPr lang="en-US" sz="14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 turn</a:t>
              </a:r>
              <a:endParaRPr lang="en-US" sz="1400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24" name="Rectangle 43"/>
            <p:cNvSpPr>
              <a:spLocks noChangeArrowheads="1"/>
            </p:cNvSpPr>
            <p:nvPr/>
          </p:nvSpPr>
          <p:spPr bwMode="auto">
            <a:xfrm>
              <a:off x="1190473" y="3891204"/>
              <a:ext cx="1197127" cy="382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  <a:latin typeface="Century Gothic"/>
                  <a:cs typeface="Century Gothic"/>
                </a:rPr>
                <a:t>1st turn</a:t>
              </a:r>
              <a:endParaRPr lang="en-US" sz="1400" dirty="0">
                <a:solidFill>
                  <a:srgbClr val="FF0000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350" y="3502573"/>
              <a:ext cx="4252321" cy="3945024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3200400"/>
            <a:ext cx="3429000" cy="17211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5371" y="2426902"/>
            <a:ext cx="5078627" cy="38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c4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388" y="5105400"/>
            <a:ext cx="4419600" cy="1650292"/>
          </a:xfrm>
          <a:prstGeom prst="rect">
            <a:avLst/>
          </a:prstGeom>
          <a:ln>
            <a:solidFill>
              <a:srgbClr val="EEECE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677150" cy="615950"/>
          </a:xfrm>
          <a:solidFill>
            <a:srgbClr val="4F81BD"/>
          </a:solidFill>
        </p:spPr>
        <p:txBody>
          <a:bodyPr/>
          <a:lstStyle/>
          <a:p>
            <a:r>
              <a:rPr lang="en-US" sz="3200" dirty="0" smtClean="0">
                <a:solidFill>
                  <a:srgbClr val="FFFFFF"/>
                </a:solidFill>
              </a:rPr>
              <a:t>CLIC system tests beyond CTF3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60400"/>
            <a:ext cx="4191000" cy="5892800"/>
          </a:xfrm>
        </p:spPr>
        <p:txBody>
          <a:bodyPr>
            <a:noAutofit/>
          </a:bodyPr>
          <a:lstStyle/>
          <a:p>
            <a:pPr marL="322262" indent="-285750">
              <a:buClr>
                <a:prstClr val="black"/>
              </a:buClr>
            </a:pPr>
            <a:r>
              <a:rPr lang="en-US" sz="1800" dirty="0" smtClean="0">
                <a:solidFill>
                  <a:srgbClr val="000000"/>
                </a:solidFill>
              </a:rPr>
              <a:t>Drive beam development beyond CTF3 </a:t>
            </a:r>
          </a:p>
          <a:p>
            <a:pPr marL="669925" lvl="1" indent="-233363" defTabSz="456697">
              <a:buClr>
                <a:prstClr val="black"/>
              </a:buClr>
            </a:pPr>
            <a:r>
              <a:rPr lang="en-US" sz="1800" dirty="0" smtClean="0">
                <a:solidFill>
                  <a:srgbClr val="000000"/>
                </a:solidFill>
              </a:rPr>
              <a:t>RF unit prototype with industry using CLIC frequency and parameters</a:t>
            </a:r>
          </a:p>
          <a:p>
            <a:pPr marL="669925" lvl="1" indent="-233363" defTabSz="456697">
              <a:buClr>
                <a:prstClr val="black"/>
              </a:buClr>
            </a:pPr>
            <a:r>
              <a:rPr lang="en-US" sz="1800" dirty="0" smtClean="0">
                <a:solidFill>
                  <a:srgbClr val="000000"/>
                </a:solidFill>
              </a:rPr>
              <a:t>Drive beam front-end (injector), to allow development into larger </a:t>
            </a:r>
            <a:r>
              <a:rPr lang="en-US" sz="1800" dirty="0" err="1" smtClean="0">
                <a:solidFill>
                  <a:srgbClr val="000000"/>
                </a:solidFill>
              </a:rPr>
              <a:t>drivebeam</a:t>
            </a:r>
            <a:r>
              <a:rPr lang="en-US" sz="1800" dirty="0" smtClean="0">
                <a:solidFill>
                  <a:srgbClr val="000000"/>
                </a:solidFill>
              </a:rPr>
              <a:t> facility beyond 2018</a:t>
            </a:r>
          </a:p>
          <a:p>
            <a:pPr marL="269875" indent="-233363">
              <a:buClr>
                <a:prstClr val="black"/>
              </a:buClr>
            </a:pPr>
            <a:endParaRPr lang="en-US" sz="1800" dirty="0">
              <a:solidFill>
                <a:srgbClr val="000000"/>
              </a:solidFill>
            </a:endParaRPr>
          </a:p>
          <a:p>
            <a:pPr marL="269875" indent="-233363">
              <a:buClr>
                <a:prstClr val="black"/>
              </a:buClr>
            </a:pPr>
            <a:r>
              <a:rPr lang="en-US" sz="1800" dirty="0" smtClean="0">
                <a:solidFill>
                  <a:srgbClr val="000000"/>
                </a:solidFill>
              </a:rPr>
              <a:t>Damping </a:t>
            </a:r>
            <a:r>
              <a:rPr lang="en-US" sz="1800" dirty="0">
                <a:solidFill>
                  <a:srgbClr val="000000"/>
                </a:solidFill>
              </a:rPr>
              <a:t>rings</a:t>
            </a:r>
          </a:p>
          <a:p>
            <a:pPr marL="669925" lvl="1" indent="-233363">
              <a:buClr>
                <a:prstClr val="black"/>
              </a:buClr>
            </a:pPr>
            <a:r>
              <a:rPr lang="en-US" sz="1800" dirty="0">
                <a:solidFill>
                  <a:srgbClr val="000000"/>
                </a:solidFill>
              </a:rPr>
              <a:t>Tests at existing damping rings, critical component development (e.g. wigglers) ... large common interests with light source laboratories 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669925" lvl="1" indent="-233363">
              <a:buClr>
                <a:prstClr val="black"/>
              </a:buClr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269875" indent="-233363">
              <a:buClr>
                <a:prstClr val="black"/>
              </a:buClr>
            </a:pPr>
            <a:r>
              <a:rPr lang="en-US" sz="1800" dirty="0">
                <a:solidFill>
                  <a:srgbClr val="000000"/>
                </a:solidFill>
              </a:rPr>
              <a:t>Main beam (see </a:t>
            </a:r>
            <a:r>
              <a:rPr lang="en-US" sz="1800" dirty="0" smtClean="0">
                <a:solidFill>
                  <a:srgbClr val="000000"/>
                </a:solidFill>
              </a:rPr>
              <a:t>slide </a:t>
            </a:r>
            <a:r>
              <a:rPr lang="en-US" sz="1800" dirty="0">
                <a:solidFill>
                  <a:srgbClr val="000000"/>
                </a:solidFill>
              </a:rPr>
              <a:t>later)</a:t>
            </a:r>
          </a:p>
          <a:p>
            <a:pPr marL="669925" lvl="1" indent="-233363">
              <a:buClr>
                <a:prstClr val="black"/>
              </a:buClr>
            </a:pPr>
            <a:r>
              <a:rPr lang="en-US" sz="1800" dirty="0">
                <a:solidFill>
                  <a:srgbClr val="000000"/>
                </a:solidFill>
              </a:rPr>
              <a:t>Steering tests at FACET, FERMI, </a:t>
            </a:r>
            <a:r>
              <a:rPr lang="en-US" sz="1800" dirty="0" smtClean="0">
                <a:solidFill>
                  <a:srgbClr val="000000"/>
                </a:solidFill>
              </a:rPr>
              <a:t>…</a:t>
            </a:r>
          </a:p>
          <a:p>
            <a:pPr marL="269875" indent="-233363" defTabSz="456697">
              <a:buClr>
                <a:prstClr val="black"/>
              </a:buClr>
            </a:pPr>
            <a:r>
              <a:rPr lang="en-US" sz="1800" dirty="0" smtClean="0">
                <a:solidFill>
                  <a:srgbClr val="000000"/>
                </a:solidFill>
              </a:rPr>
              <a:t>Beam Delivery </a:t>
            </a:r>
            <a:r>
              <a:rPr lang="en-US" sz="1800" dirty="0">
                <a:solidFill>
                  <a:srgbClr val="000000"/>
                </a:solidFill>
              </a:rPr>
              <a:t>S</a:t>
            </a:r>
            <a:r>
              <a:rPr lang="en-US" sz="1800" dirty="0" smtClean="0">
                <a:solidFill>
                  <a:srgbClr val="000000"/>
                </a:solidFill>
              </a:rPr>
              <a:t>ystem (see slide later) </a:t>
            </a:r>
          </a:p>
          <a:p>
            <a:pPr marL="669925" lvl="1" indent="-233363" defTabSz="456697">
              <a:buClr>
                <a:prstClr val="black"/>
              </a:buClr>
            </a:pPr>
            <a:r>
              <a:rPr lang="en-US" sz="1800" dirty="0" smtClean="0">
                <a:solidFill>
                  <a:srgbClr val="000000"/>
                </a:solidFill>
              </a:rPr>
              <a:t>ATF/ATF2 </a:t>
            </a:r>
          </a:p>
          <a:p>
            <a:pPr marL="669925" lvl="1" indent="-233363" defTabSz="456697">
              <a:buClr>
                <a:prstClr val="black"/>
              </a:buClr>
            </a:pPr>
            <a:endParaRPr lang="en-US" sz="1800" dirty="0" smtClean="0">
              <a:solidFill>
                <a:srgbClr val="000000"/>
              </a:solidFill>
            </a:endParaRPr>
          </a:p>
        </p:txBody>
      </p:sp>
      <p:pic>
        <p:nvPicPr>
          <p:cNvPr id="26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" r="838"/>
          <a:stretch>
            <a:fillRect/>
          </a:stretch>
        </p:blipFill>
        <p:spPr>
          <a:xfrm>
            <a:off x="4710715" y="2667000"/>
            <a:ext cx="4413640" cy="27432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609600"/>
            <a:ext cx="4419600" cy="2029127"/>
          </a:xfrm>
          <a:prstGeom prst="rect">
            <a:avLst/>
          </a:prstGeom>
          <a:ln>
            <a:solidFill>
              <a:srgbClr val="EEECE1"/>
            </a:solidFill>
          </a:ln>
        </p:spPr>
      </p:pic>
    </p:spTree>
    <p:extLst>
      <p:ext uri="{BB962C8B-B14F-4D97-AF65-F5344CB8AC3E}">
        <p14:creationId xmlns:p14="http://schemas.microsoft.com/office/powerpoint/2010/main" val="428688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Main </a:t>
            </a:r>
            <a:r>
              <a:rPr lang="en-US" sz="3600" dirty="0" err="1" smtClean="0"/>
              <a:t>Linac</a:t>
            </a:r>
            <a:r>
              <a:rPr lang="en-US" sz="3600" dirty="0" smtClean="0"/>
              <a:t> Tolerances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021" y="732422"/>
            <a:ext cx="8345481" cy="239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 descr="Vertical_L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4103" y="3657600"/>
            <a:ext cx="289989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248400" y="4953000"/>
            <a:ext cx="3151331" cy="646331"/>
          </a:xfrm>
          <a:prstGeom prst="rect">
            <a:avLst/>
          </a:prstGeom>
          <a:solidFill>
            <a:srgbClr val="F2F2F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Test of prototype shows</a:t>
            </a:r>
          </a:p>
          <a:p>
            <a:pPr lvl="1">
              <a:buFont typeface="Arial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vertical RMS error of 11</a:t>
            </a:r>
            <a:r>
              <a:rPr lang="el-GR" sz="1200" dirty="0">
                <a:solidFill>
                  <a:prstClr val="black"/>
                </a:solidFill>
                <a:latin typeface="Calibri"/>
              </a:rPr>
              <a:t>μ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m</a:t>
            </a:r>
          </a:p>
          <a:p>
            <a:pPr lvl="1">
              <a:buFont typeface="Arial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i.e. accuracy is approx. 13.5</a:t>
            </a:r>
            <a:r>
              <a:rPr lang="el-GR" sz="1200" dirty="0">
                <a:solidFill>
                  <a:prstClr val="black"/>
                </a:solidFill>
                <a:latin typeface="Calibri"/>
              </a:rPr>
              <a:t>μ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40600" y="670867"/>
            <a:ext cx="1612901" cy="461665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Stabilise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quadrupole</a:t>
            </a:r>
            <a:endParaRPr lang="en-US" sz="1200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O(1nm) @ 1Hz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691243"/>
            <a:ext cx="1371600" cy="109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738644" y="0"/>
            <a:ext cx="7567612" cy="615950"/>
          </a:xfrm>
          <a:prstGeom prst="rect">
            <a:avLst/>
          </a:prstGeom>
          <a:solidFill>
            <a:srgbClr val="558ED5"/>
          </a:solidFill>
          <a:ln>
            <a:solidFill>
              <a:schemeClr val="bg1"/>
            </a:solidFill>
          </a:ln>
        </p:spPr>
        <p:txBody>
          <a:bodyPr vert="horz" lIns="91337" tIns="45671" rIns="91337" bIns="45671" rtlCol="0" anchor="ctr">
            <a:noAutofit/>
          </a:bodyPr>
          <a:lstStyle>
            <a:lvl1pPr algn="ctr" defTabSz="4566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Calibri"/>
              </a:rPr>
              <a:t>P</a:t>
            </a:r>
            <a:r>
              <a:rPr lang="en-US" sz="3200" dirty="0" smtClean="0">
                <a:solidFill>
                  <a:srgbClr val="FFFFFF"/>
                </a:solidFill>
                <a:latin typeface="Calibri"/>
              </a:rPr>
              <a:t>erformance verifications – CLIC 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153150" y="2789833"/>
            <a:ext cx="1767797" cy="4063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477286" y="2789833"/>
            <a:ext cx="2631414" cy="748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581400" y="2743200"/>
            <a:ext cx="802618" cy="748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2387602" y="2789829"/>
            <a:ext cx="1089684" cy="748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Bent-Up Arrow 32"/>
          <p:cNvSpPr/>
          <p:nvPr/>
        </p:nvSpPr>
        <p:spPr>
          <a:xfrm flipH="1">
            <a:off x="2514600" y="4038600"/>
            <a:ext cx="762000" cy="762000"/>
          </a:xfrm>
          <a:prstGeom prst="bentUpArrow">
            <a:avLst>
              <a:gd name="adj1" fmla="val 18056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920947" y="1344478"/>
            <a:ext cx="101600" cy="1026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52800" y="4599801"/>
            <a:ext cx="1905000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2) Beam-based alignment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65699" y="3196223"/>
            <a:ext cx="284127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1) Pre-align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BPMs+quads</a:t>
            </a:r>
            <a:endParaRPr lang="en-US" sz="1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accuracy O(10μm) over about 200m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66671" y="3538091"/>
            <a:ext cx="262123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3) Use wake-field monitors accuracy O(3.5μm) – CTF3 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5715000"/>
            <a:ext cx="134890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Imag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971800"/>
            <a:ext cx="1372504" cy="114007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Bent-Up Arrow 7"/>
          <p:cNvSpPr/>
          <p:nvPr/>
        </p:nvSpPr>
        <p:spPr>
          <a:xfrm rot="16200000" flipH="1">
            <a:off x="5086350" y="4019550"/>
            <a:ext cx="1143000" cy="571500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9600"/>
            <a:ext cx="6096000" cy="457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362200"/>
            <a:ext cx="6096000" cy="4572000"/>
          </a:xfrm>
          <a:prstGeom prst="rect">
            <a:avLst/>
          </a:prstGeom>
          <a:ln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23340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FACET measurements of </a:t>
            </a:r>
            <a:r>
              <a:rPr lang="en-US" dirty="0" err="1" smtClean="0">
                <a:solidFill>
                  <a:srgbClr val="FFFFFF"/>
                </a:solidFill>
              </a:rPr>
              <a:t>wakefields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3347987"/>
            <a:ext cx="9220200" cy="351001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85800" y="838200"/>
            <a:ext cx="7803342" cy="2438400"/>
            <a:chOff x="304800" y="4114800"/>
            <a:chExt cx="8686800" cy="2350532"/>
          </a:xfrm>
        </p:grpSpPr>
        <p:sp>
          <p:nvSpPr>
            <p:cNvPr id="5" name="TextBox 4"/>
            <p:cNvSpPr txBox="1"/>
            <p:nvPr/>
          </p:nvSpPr>
          <p:spPr>
            <a:xfrm>
              <a:off x="4185650" y="5926723"/>
              <a:ext cx="14446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Transverse offset</a:t>
              </a:r>
              <a:endParaRPr lang="en-GB" sz="14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95283" y="5926723"/>
              <a:ext cx="14438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/>
                <a:t>deflected orbit</a:t>
              </a:r>
              <a:endParaRPr lang="en-GB" sz="16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03878" y="5181600"/>
              <a:ext cx="18115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/>
                <a:t>Downstream BPMs</a:t>
              </a:r>
              <a:endParaRPr lang="en-GB" sz="1600" b="1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381000" y="5334416"/>
              <a:ext cx="1524002" cy="837784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905002" y="5334417"/>
              <a:ext cx="40767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457200" y="4495801"/>
              <a:ext cx="1447802" cy="8386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5981702" y="5334000"/>
              <a:ext cx="723901" cy="4193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6705600" y="5753308"/>
              <a:ext cx="228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981702" y="4927068"/>
              <a:ext cx="723901" cy="406932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7239000" y="5544674"/>
              <a:ext cx="76201" cy="433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00999" y="5537117"/>
              <a:ext cx="76201" cy="433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382001" y="5539715"/>
              <a:ext cx="76201" cy="433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762999" y="5537117"/>
              <a:ext cx="76201" cy="433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514600" y="4915110"/>
              <a:ext cx="3007375" cy="838198"/>
              <a:chOff x="3124200" y="5638800"/>
              <a:chExt cx="685800" cy="216896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3124200" y="5638800"/>
                <a:ext cx="685800" cy="2168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1" name="Straight Connector 50"/>
              <p:cNvCxnSpPr/>
              <p:nvPr/>
            </p:nvCxnSpPr>
            <p:spPr>
              <a:xfrm>
                <a:off x="3200400" y="5638800"/>
                <a:ext cx="0" cy="545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3276600" y="5638800"/>
                <a:ext cx="0" cy="545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3352800" y="5638800"/>
                <a:ext cx="0" cy="545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429000" y="5638800"/>
                <a:ext cx="0" cy="545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505200" y="5638800"/>
                <a:ext cx="0" cy="545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3581400" y="5638800"/>
                <a:ext cx="0" cy="545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3657600" y="5638800"/>
                <a:ext cx="0" cy="545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3733800" y="5638800"/>
                <a:ext cx="0" cy="545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3200400" y="5791200"/>
                <a:ext cx="0" cy="545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3276600" y="5791200"/>
                <a:ext cx="0" cy="545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3352800" y="5791200"/>
                <a:ext cx="0" cy="545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3429000" y="5791200"/>
                <a:ext cx="0" cy="545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3505200" y="5791200"/>
                <a:ext cx="0" cy="545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3581400" y="5791200"/>
                <a:ext cx="0" cy="545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3657600" y="5791200"/>
                <a:ext cx="0" cy="545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3733800" y="5791200"/>
                <a:ext cx="0" cy="5456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/>
            <p:cNvSpPr/>
            <p:nvPr/>
          </p:nvSpPr>
          <p:spPr>
            <a:xfrm rot="19856013">
              <a:off x="6599532" y="4775337"/>
              <a:ext cx="457200" cy="1524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4800" y="4114800"/>
              <a:ext cx="9743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e-, NRTL</a:t>
              </a:r>
              <a:endParaRPr lang="en-GB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4800" y="6096000"/>
              <a:ext cx="975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e</a:t>
              </a:r>
              <a:r>
                <a:rPr lang="en-GB" b="1" dirty="0" smtClean="0"/>
                <a:t>+, </a:t>
              </a:r>
              <a:r>
                <a:rPr lang="en-GB" b="1" dirty="0"/>
                <a:t>S</a:t>
              </a:r>
              <a:r>
                <a:rPr lang="en-GB" b="1" dirty="0" smtClean="0"/>
                <a:t>RTL</a:t>
              </a:r>
              <a:endParaRPr lang="en-GB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12795" y="4360544"/>
              <a:ext cx="764953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Dump</a:t>
              </a:r>
              <a:endParaRPr lang="en-GB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72200" y="480060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/>
                <a:t>e+</a:t>
              </a:r>
              <a:endParaRPr lang="en-GB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877786" y="5574268"/>
              <a:ext cx="3706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/>
                <a:t>e</a:t>
              </a:r>
              <a:r>
                <a:rPr lang="en-GB" b="1" dirty="0" smtClean="0"/>
                <a:t>-</a:t>
              </a:r>
              <a:endParaRPr lang="en-GB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79643" y="5730333"/>
              <a:ext cx="12410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CLIC-G TD26cc</a:t>
              </a:r>
              <a:endParaRPr lang="en-GB" sz="1400" b="1" dirty="0"/>
            </a:p>
          </p:txBody>
        </p:sp>
        <p:sp>
          <p:nvSpPr>
            <p:cNvPr id="26" name="Isosceles Triangle 25"/>
            <p:cNvSpPr/>
            <p:nvPr/>
          </p:nvSpPr>
          <p:spPr>
            <a:xfrm>
              <a:off x="1752600" y="5029200"/>
              <a:ext cx="358800" cy="52573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Isosceles Triangle 26"/>
            <p:cNvSpPr/>
            <p:nvPr/>
          </p:nvSpPr>
          <p:spPr>
            <a:xfrm rot="10800000">
              <a:off x="5813400" y="5072051"/>
              <a:ext cx="358800" cy="52573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619999" y="5545534"/>
              <a:ext cx="76201" cy="433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4644000" y="5112000"/>
              <a:ext cx="180000" cy="72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3528000" y="5292000"/>
              <a:ext cx="180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5992799" y="5410200"/>
              <a:ext cx="712801" cy="481607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6705600" y="5609486"/>
              <a:ext cx="785990" cy="27473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491590" y="5651003"/>
              <a:ext cx="680579" cy="240804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8172169" y="5651003"/>
              <a:ext cx="819431" cy="233219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620688" y="5350877"/>
              <a:ext cx="2372111" cy="59323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29" idx="2"/>
            </p:cNvCxnSpPr>
            <p:nvPr/>
          </p:nvCxnSpPr>
          <p:spPr>
            <a:xfrm>
              <a:off x="4644000" y="5148000"/>
              <a:ext cx="877973" cy="4762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4734000" y="5148919"/>
              <a:ext cx="0" cy="186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 flipV="1">
              <a:off x="4824001" y="5256317"/>
              <a:ext cx="377225" cy="6354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 rot="1758971">
              <a:off x="844301" y="4735386"/>
              <a:ext cx="180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 rot="1758971">
              <a:off x="6178300" y="5559610"/>
              <a:ext cx="180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 rot="19836820">
              <a:off x="1261715" y="5603469"/>
              <a:ext cx="180000" cy="72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l 41"/>
            <p:cNvSpPr/>
            <p:nvPr/>
          </p:nvSpPr>
          <p:spPr>
            <a:xfrm rot="19836820">
              <a:off x="6443315" y="4992531"/>
              <a:ext cx="180000" cy="72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l 42"/>
            <p:cNvSpPr/>
            <p:nvPr/>
          </p:nvSpPr>
          <p:spPr>
            <a:xfrm rot="20433386">
              <a:off x="8491884" y="5731612"/>
              <a:ext cx="180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638800" y="4721423"/>
              <a:ext cx="6703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/>
                <a:t>Dipole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00200" y="4724400"/>
              <a:ext cx="6703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b="1" dirty="0"/>
                <a:t>Dipole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3281902" y="4381414"/>
              <a:ext cx="180000" cy="72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Oval 46"/>
            <p:cNvSpPr/>
            <p:nvPr/>
          </p:nvSpPr>
          <p:spPr>
            <a:xfrm>
              <a:off x="3276544" y="4657274"/>
              <a:ext cx="180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495851" y="4248546"/>
              <a:ext cx="14429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e</a:t>
              </a:r>
              <a:r>
                <a:rPr lang="en-GB" sz="1400" b="1" dirty="0" smtClean="0"/>
                <a:t>+, Driven bunch</a:t>
              </a:r>
              <a:endParaRPr lang="en-GB" sz="14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505200" y="4519985"/>
              <a:ext cx="15167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e-, Witness bunch</a:t>
              </a:r>
              <a:endParaRPr lang="en-GB" sz="1400" b="1" dirty="0"/>
            </a:p>
          </p:txBody>
        </p:sp>
      </p:grpSp>
      <p:pic>
        <p:nvPicPr>
          <p:cNvPr id="67" name="Picture 66" descr="CLIC-Logo-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4628" y="28665"/>
            <a:ext cx="709371" cy="70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3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290"/>
            <a:ext cx="9144000" cy="64692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F81BD"/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ATF2: </a:t>
            </a:r>
            <a:r>
              <a:rPr lang="en-US" sz="3200" dirty="0" err="1" smtClean="0">
                <a:solidFill>
                  <a:srgbClr val="FFFFFF"/>
                </a:solidFill>
              </a:rPr>
              <a:t>Stabilisation</a:t>
            </a:r>
            <a:r>
              <a:rPr lang="en-US" sz="3200" dirty="0" smtClean="0">
                <a:solidFill>
                  <a:srgbClr val="FFFFFF"/>
                </a:solidFill>
              </a:rPr>
              <a:t> Experiment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609600"/>
            <a:ext cx="4572000" cy="2308324"/>
          </a:xfrm>
          <a:prstGeom prst="rect">
            <a:avLst/>
          </a:prstGeom>
          <a:solidFill>
            <a:srgbClr val="4F81BD"/>
          </a:solidFill>
          <a:ln>
            <a:solidFill>
              <a:srgbClr val="FFFFFF"/>
            </a:solidFill>
          </a:ln>
        </p:spPr>
        <p:txBody>
          <a:bodyPr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The CLIC coll. is very interested in a longer term </a:t>
            </a:r>
            <a:r>
              <a:rPr lang="en-US" dirty="0" err="1" smtClean="0">
                <a:solidFill>
                  <a:srgbClr val="FFFFFF"/>
                </a:solidFill>
                <a:latin typeface="+mn-lt"/>
              </a:rPr>
              <a:t>programme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 at ATF2 and ideas exist for:</a:t>
            </a:r>
          </a:p>
          <a:p>
            <a:pPr marL="342900" indent="-342900"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Building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2 </a:t>
            </a:r>
            <a:r>
              <a:rPr lang="en-US" dirty="0" err="1">
                <a:solidFill>
                  <a:srgbClr val="FFFFFF"/>
                </a:solidFill>
                <a:latin typeface="+mn-lt"/>
              </a:rPr>
              <a:t>octupoles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for 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ATF2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(to study FFS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tuning with </a:t>
            </a:r>
            <a:r>
              <a:rPr lang="en-US" dirty="0" err="1" smtClean="0">
                <a:solidFill>
                  <a:srgbClr val="FFFFFF"/>
                </a:solidFill>
                <a:latin typeface="+mn-lt"/>
              </a:rPr>
              <a:t>octupoles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)</a:t>
            </a:r>
            <a:endParaRPr lang="en-US" dirty="0">
              <a:solidFill>
                <a:srgbClr val="FFFFFF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Test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of 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OTR/ODR system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at ATF2 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 </a:t>
            </a:r>
            <a:endParaRPr lang="en-US" dirty="0">
              <a:solidFill>
                <a:srgbClr val="FFFFFF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Test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and use of accurate kicker/amplifier system is 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considered</a:t>
            </a:r>
            <a:endParaRPr lang="en-US" dirty="0">
              <a:solidFill>
                <a:srgbClr val="FFFFFF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General </a:t>
            </a:r>
            <a:r>
              <a:rPr lang="en-US" dirty="0">
                <a:solidFill>
                  <a:srgbClr val="FFFFFF"/>
                </a:solidFill>
                <a:latin typeface="+mn-lt"/>
              </a:rPr>
              <a:t>support for ATF2 operation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1679"/>
            <a:ext cx="5235094" cy="3926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7884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419" y="3168615"/>
            <a:ext cx="2980908" cy="2339447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DE6883F4-21DE-4CCE-A328-A5B44725E59B}" type="slidenum">
              <a:rPr lang="en-US" smtClean="0">
                <a:solidFill>
                  <a:srgbClr val="000000"/>
                </a:solidFill>
                <a:latin typeface="Calibri"/>
              </a:rPr>
              <a:pPr/>
              <a:t>2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8560" y="3175"/>
            <a:ext cx="7906034" cy="612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anchor="b"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  <a:ea typeface="Kozuka Gothic Pro B" pitchFamily="34" charset="-128"/>
              </a:rPr>
              <a:t>Physics at </a:t>
            </a:r>
            <a:r>
              <a:rPr lang="en-US" sz="3200" dirty="0" smtClean="0">
                <a:solidFill>
                  <a:srgbClr val="FFFFFF"/>
                </a:solidFill>
                <a:ea typeface="Kozuka Gothic Pro B" pitchFamily="34" charset="-128"/>
              </a:rPr>
              <a:t>a LC from </a:t>
            </a:r>
            <a:r>
              <a:rPr lang="en-US" sz="3200" dirty="0">
                <a:solidFill>
                  <a:srgbClr val="FFFFFF"/>
                </a:solidFill>
                <a:ea typeface="Kozuka Gothic Pro B" pitchFamily="34" charset="-128"/>
              </a:rPr>
              <a:t>250 </a:t>
            </a:r>
            <a:r>
              <a:rPr lang="en-US" sz="3200" dirty="0" err="1">
                <a:solidFill>
                  <a:srgbClr val="FFFFFF"/>
                </a:solidFill>
                <a:ea typeface="Kozuka Gothic Pro B" pitchFamily="34" charset="-128"/>
              </a:rPr>
              <a:t>GeV</a:t>
            </a:r>
            <a:r>
              <a:rPr lang="en-US" sz="3200" dirty="0">
                <a:solidFill>
                  <a:srgbClr val="FFFFFF"/>
                </a:solidFill>
                <a:ea typeface="Kozuka Gothic Pro B" pitchFamily="34" charset="-128"/>
              </a:rPr>
              <a:t> to 3000 </a:t>
            </a:r>
            <a:r>
              <a:rPr lang="en-US" sz="3200" dirty="0" err="1">
                <a:solidFill>
                  <a:srgbClr val="FFFFFF"/>
                </a:solidFill>
                <a:ea typeface="Kozuka Gothic Pro B" pitchFamily="34" charset="-128"/>
              </a:rPr>
              <a:t>GeV</a:t>
            </a:r>
            <a:endParaRPr lang="en-US" sz="3200" dirty="0">
              <a:solidFill>
                <a:srgbClr val="FFFFFF"/>
              </a:solidFill>
              <a:ea typeface="Kozuka Gothic Pro B" pitchFamily="34" charset="-128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23301" y="872976"/>
            <a:ext cx="4973032" cy="2644974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lIns="91422" tIns="45711" rIns="91422" bIns="45711"/>
          <a:lstStyle/>
          <a:p>
            <a:pPr marL="342832" indent="-342832" algn="just" defTabSz="914218" eaLnBrk="0" hangingPunct="0">
              <a:spcBef>
                <a:spcPct val="20000"/>
              </a:spcBef>
              <a:buFont typeface="Arial"/>
              <a:buChar char="•"/>
            </a:pPr>
            <a:r>
              <a:rPr lang="en-US" altLang="ja-JP" dirty="0">
                <a:solidFill>
                  <a:srgbClr val="000000"/>
                </a:solidFill>
                <a:latin typeface="Calibri"/>
                <a:ea typeface="ＭＳ Ｐゴシック" charset="-128"/>
                <a:cs typeface="Calibri"/>
              </a:rPr>
              <a:t>Physics case for the Linear Collider:</a:t>
            </a:r>
          </a:p>
          <a:p>
            <a:pPr marL="742802" lvl="1" indent="-285692" defTabSz="914218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Higgs physics (SM and non-SM)</a:t>
            </a:r>
          </a:p>
          <a:p>
            <a:pPr marL="742802" lvl="1" indent="-285692" defTabSz="914218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Top</a:t>
            </a:r>
          </a:p>
          <a:p>
            <a:pPr marL="742802" lvl="1" indent="-285692" defTabSz="914218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SUSY</a:t>
            </a:r>
          </a:p>
          <a:p>
            <a:pPr marL="742802" lvl="1" indent="-285692" defTabSz="914218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Higgs strong interactions</a:t>
            </a:r>
          </a:p>
          <a:p>
            <a:pPr marL="742802" lvl="1" indent="-285692" defTabSz="914218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New Z’ sector</a:t>
            </a:r>
          </a:p>
          <a:p>
            <a:pPr marL="742802" lvl="1" indent="-285692" defTabSz="914218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Contact interactions</a:t>
            </a:r>
          </a:p>
          <a:p>
            <a:pPr marL="742802" lvl="1" indent="-285692" defTabSz="914218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Extra dimensions</a:t>
            </a:r>
          </a:p>
          <a:p>
            <a:pPr marL="742802" lvl="1" indent="-285692" defTabSz="914218">
              <a:buFont typeface="Arial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…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. AOP (any other physics) …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692" indent="-285692" defTabSz="914218">
              <a:buFont typeface="Arial"/>
              <a:buChar char="•"/>
            </a:pPr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defTabSz="914218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Specific challenges for CLIC  studies: </a:t>
            </a:r>
          </a:p>
          <a:p>
            <a:pPr marL="285692" indent="-285692" defTabSz="914218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Need to address Higgs-studies, including gains for measurements at higher energies </a:t>
            </a:r>
          </a:p>
          <a:p>
            <a:pPr marL="285692" indent="-285692" defTabSz="914218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Reach for various “new physics” (list above) options; comparative studies with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HiLumi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LHC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and proton-proton at higher energies (FCC).  </a:t>
            </a:r>
          </a:p>
          <a:p>
            <a:pPr defTabSz="914218"/>
            <a:r>
              <a:rPr lang="en-US" sz="20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marL="285692" indent="-285692" defTabSz="914218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285692" indent="-285692" defTabSz="914218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391" y="834103"/>
            <a:ext cx="3713410" cy="245202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026189" y="764896"/>
            <a:ext cx="13512" cy="2311923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657990" y="774670"/>
            <a:ext cx="13512" cy="2311923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76378" y="764896"/>
            <a:ext cx="13512" cy="2311923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165777" y="5440418"/>
            <a:ext cx="1855963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References:</a:t>
            </a:r>
          </a:p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CLIC CDR and</a:t>
            </a:r>
          </a:p>
          <a:p>
            <a:pPr defTabSz="456697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hlinkClick r:id="rId5"/>
              </a:rPr>
              <a:t>http://arxiv.org/pdf/hep-ex/0112004.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hlinkClick r:id="rId5"/>
              </a:rPr>
              <a:t>pdf</a:t>
            </a:r>
            <a:endParaRPr lang="en-US" sz="14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CLIC-Logo-Colo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34628" y="28665"/>
            <a:ext cx="709371" cy="70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685800" y="25400"/>
            <a:ext cx="7315200" cy="55850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 lnSpcReduction="10000"/>
          </a:bodyPr>
          <a:lstStyle>
            <a:lvl1pPr algn="ctr" defTabSz="4566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latin typeface="Calibri" charset="0"/>
              </a:rPr>
              <a:t>Technical activities – examples</a:t>
            </a:r>
            <a:endParaRPr lang="en-US" sz="3600" dirty="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2438400" cy="19169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1447800" cy="109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3429000" cy="216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5800" y="838200"/>
            <a:ext cx="3429000" cy="1015663"/>
          </a:xfrm>
          <a:prstGeom prst="rect">
            <a:avLst/>
          </a:prstGeom>
          <a:solidFill>
            <a:srgbClr val="4F81BD"/>
          </a:solidFill>
        </p:spPr>
        <p:txBody>
          <a:bodyPr wrap="square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</a:rPr>
              <a:t>Technical </a:t>
            </a:r>
            <a:r>
              <a:rPr lang="en-US" sz="1200" dirty="0" smtClean="0">
                <a:solidFill>
                  <a:schemeClr val="bg1"/>
                </a:solidFill>
              </a:rPr>
              <a:t>Developments are </a:t>
            </a:r>
            <a:r>
              <a:rPr lang="en-US" sz="1200" dirty="0">
                <a:solidFill>
                  <a:schemeClr val="bg1"/>
                </a:solidFill>
              </a:rPr>
              <a:t>m</a:t>
            </a:r>
            <a:r>
              <a:rPr lang="en-US" sz="1200" dirty="0" smtClean="0">
                <a:solidFill>
                  <a:schemeClr val="bg1"/>
                </a:solidFill>
              </a:rPr>
              <a:t>otivated by several possible reasons: 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Key </a:t>
            </a:r>
            <a:r>
              <a:rPr lang="en-US" sz="1200" dirty="0">
                <a:solidFill>
                  <a:schemeClr val="bg1"/>
                </a:solidFill>
              </a:rPr>
              <a:t>components for </a:t>
            </a:r>
            <a:r>
              <a:rPr lang="en-US" sz="1200" dirty="0" err="1" smtClean="0">
                <a:solidFill>
                  <a:schemeClr val="bg1"/>
                </a:solidFill>
              </a:rPr>
              <a:t>systemtests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  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Critical for machine performance</a:t>
            </a:r>
            <a:endParaRPr lang="en-US" sz="1200" dirty="0">
              <a:solidFill>
                <a:schemeClr val="bg1"/>
              </a:solidFill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Aimed at </a:t>
            </a:r>
            <a:r>
              <a:rPr lang="en-US" sz="1200" dirty="0">
                <a:solidFill>
                  <a:schemeClr val="bg1"/>
                </a:solidFill>
              </a:rPr>
              <a:t>c</a:t>
            </a:r>
            <a:r>
              <a:rPr lang="en-US" sz="1200" dirty="0" smtClean="0">
                <a:solidFill>
                  <a:schemeClr val="bg1"/>
                </a:solidFill>
              </a:rPr>
              <a:t>ost </a:t>
            </a:r>
            <a:r>
              <a:rPr lang="en-US" sz="1200" dirty="0">
                <a:solidFill>
                  <a:schemeClr val="bg1"/>
                </a:solidFill>
              </a:rPr>
              <a:t>or power reduction </a:t>
            </a:r>
          </a:p>
        </p:txBody>
      </p:sp>
      <p:pic>
        <p:nvPicPr>
          <p:cNvPr id="17" name="Picture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895600"/>
            <a:ext cx="2374900" cy="16852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1" r="6246" b="25525"/>
          <a:stretch/>
        </p:blipFill>
        <p:spPr>
          <a:xfrm>
            <a:off x="5459884" y="4648200"/>
            <a:ext cx="3684116" cy="1625020"/>
          </a:xfrm>
          <a:prstGeom prst="rect">
            <a:avLst/>
          </a:prstGeom>
        </p:spPr>
      </p:pic>
      <p:pic>
        <p:nvPicPr>
          <p:cNvPr id="19" name="Picture 2" descr="G:\Workspaces\c\cgarion2\Mesdocuments\Experiences_LHC\Chambre_low_Z\Glassy_HTW\brasage_extremite\Photo\Essai3_4\P103086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5600"/>
            <a:ext cx="2133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439720"/>
            <a:ext cx="1828800" cy="138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0100" y="838200"/>
            <a:ext cx="1981200" cy="164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LIC-Logo-Color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34628" y="28665"/>
            <a:ext cx="709371" cy="70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2921581" cy="231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700" y="0"/>
            <a:ext cx="6096000" cy="45720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4231624"/>
            <a:ext cx="1625600" cy="2626376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6214438"/>
            <a:ext cx="5562600" cy="656262"/>
          </a:xfrm>
          <a:prstGeom prst="rect">
            <a:avLst/>
          </a:prstGeom>
        </p:spPr>
      </p:pic>
      <p:pic>
        <p:nvPicPr>
          <p:cNvPr id="89" name="Picture 88" descr="Type 1 on legs 00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2057400"/>
            <a:ext cx="1506236" cy="1147249"/>
          </a:xfrm>
          <a:prstGeom prst="rect">
            <a:avLst/>
          </a:prstGeom>
        </p:spPr>
      </p:pic>
      <p:pic>
        <p:nvPicPr>
          <p:cNvPr id="90" name="Content Placeholder 3" descr="DSC_004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7400"/>
            <a:ext cx="1354761" cy="1600200"/>
          </a:xfrm>
          <a:prstGeom prst="rect">
            <a:avLst/>
          </a:prstGeom>
          <a:effectLst/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990600" cy="111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1066800" cy="112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4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0"/>
            <a:ext cx="6877745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4923" y="2887682"/>
            <a:ext cx="7049077" cy="2585323"/>
          </a:xfrm>
          <a:prstGeom prst="rect">
            <a:avLst/>
          </a:prstGeom>
          <a:solidFill>
            <a:srgbClr val="558ED5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~260 registered (and ~200 talks) 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Main elements: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Open high energy frontier session session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(today)  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Accelerator sessions focusing on collaboration efforts and plans 2015-2019, parallel sessions and plenary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High Gradient Applications for FELs, industry, medical 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Physics and detector sessions on current and future activities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Collaboration and Institute Boards</a:t>
            </a:r>
          </a:p>
        </p:txBody>
      </p:sp>
    </p:spTree>
    <p:extLst>
      <p:ext uri="{BB962C8B-B14F-4D97-AF65-F5344CB8AC3E}">
        <p14:creationId xmlns:p14="http://schemas.microsoft.com/office/powerpoint/2010/main" val="186282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34019"/>
            <a:ext cx="7676358" cy="616022"/>
          </a:xfrm>
          <a:solidFill>
            <a:srgbClr val="558ED5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Summary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685800"/>
            <a:ext cx="7696200" cy="5562599"/>
          </a:xfrm>
          <a:prstGeom prst="rect">
            <a:avLst/>
          </a:prstGeom>
          <a:noFill/>
        </p:spPr>
        <p:txBody>
          <a:bodyPr vert="horz" lIns="91337" tIns="45671" rIns="91337" bIns="45671" rtlCol="0">
            <a:noAutofit/>
          </a:bodyPr>
          <a:lstStyle>
            <a:lvl1pPr marL="342524" indent="-342524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134" indent="-285434" algn="l" defTabSz="45669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745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440" indent="-228348" algn="l" defTabSz="45669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137" indent="-228348" algn="l" defTabSz="45669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838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533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230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1925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6561"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The goals and plans for 2015-19 are well defined for CLIC, focusing on the high energy frontier capabilities – well aligned with current strategies – also preparing to align with LHC physics as it progresses in the coming years:</a:t>
            </a:r>
          </a:p>
          <a:p>
            <a:pPr defTabSz="456561"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Aim provide optimized stages approach up to 3 </a:t>
            </a:r>
            <a:r>
              <a:rPr lang="en-US" sz="1800" dirty="0" err="1" smtClean="0">
                <a:solidFill>
                  <a:srgbClr val="000000"/>
                </a:solidFill>
              </a:rPr>
              <a:t>TeV</a:t>
            </a:r>
            <a:r>
              <a:rPr lang="en-US" sz="1800" dirty="0" smtClean="0">
                <a:solidFill>
                  <a:srgbClr val="000000"/>
                </a:solidFill>
              </a:rPr>
              <a:t> with costs and power not too excessive compared to LHC</a:t>
            </a:r>
          </a:p>
          <a:p>
            <a:pPr defTabSz="456561"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Very positive progress on X-band technology, due to availability of power sources and increased understanding of structure design parameters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</a:p>
          <a:p>
            <a:pPr lvl="1" defTabSz="456561">
              <a:defRPr/>
            </a:pPr>
            <a:r>
              <a:rPr lang="en-US" sz="1400" dirty="0">
                <a:solidFill>
                  <a:srgbClr val="0000FF"/>
                </a:solidFill>
              </a:rPr>
              <a:t>A</a:t>
            </a:r>
            <a:r>
              <a:rPr lang="en-US" sz="1400" dirty="0" smtClean="0">
                <a:solidFill>
                  <a:srgbClr val="0000FF"/>
                </a:solidFill>
              </a:rPr>
              <a:t>pplications in smaller systems; FEL </a:t>
            </a:r>
            <a:r>
              <a:rPr lang="en-US" sz="1400" dirty="0" err="1" smtClean="0">
                <a:solidFill>
                  <a:srgbClr val="0000FF"/>
                </a:solidFill>
              </a:rPr>
              <a:t>linacs</a:t>
            </a:r>
            <a:r>
              <a:rPr lang="en-US" sz="1400" dirty="0" smtClean="0">
                <a:solidFill>
                  <a:srgbClr val="0000FF"/>
                </a:solidFill>
              </a:rPr>
              <a:t> key example – with considerable interesting in the CLIC collaboration </a:t>
            </a:r>
          </a:p>
          <a:p>
            <a:pPr defTabSz="456561"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Also recent good progress on performance verifications, </a:t>
            </a:r>
            <a:r>
              <a:rPr lang="en-US" sz="1800" dirty="0" err="1" smtClean="0">
                <a:solidFill>
                  <a:srgbClr val="000000"/>
                </a:solidFill>
              </a:rPr>
              <a:t>drivebeam</a:t>
            </a:r>
            <a:r>
              <a:rPr lang="en-US" sz="1800" dirty="0" smtClean="0">
                <a:solidFill>
                  <a:srgbClr val="000000"/>
                </a:solidFill>
              </a:rPr>
              <a:t>, main beam </a:t>
            </a:r>
            <a:r>
              <a:rPr lang="en-US" sz="1800" dirty="0" err="1" smtClean="0">
                <a:solidFill>
                  <a:srgbClr val="000000"/>
                </a:solidFill>
              </a:rPr>
              <a:t>emittance</a:t>
            </a:r>
            <a:r>
              <a:rPr lang="en-US" sz="1800" dirty="0" smtClean="0">
                <a:solidFill>
                  <a:srgbClr val="000000"/>
                </a:solidFill>
              </a:rPr>
              <a:t> conservation and final focus studies</a:t>
            </a:r>
          </a:p>
          <a:p>
            <a:pPr lvl="1" defTabSz="456561">
              <a:defRPr/>
            </a:pPr>
            <a:r>
              <a:rPr lang="en-US" sz="1400" dirty="0" smtClean="0">
                <a:solidFill>
                  <a:srgbClr val="0000FF"/>
                </a:solidFill>
              </a:rPr>
              <a:t>BBA discussions, BDS/ATF important  </a:t>
            </a:r>
          </a:p>
          <a:p>
            <a:pPr lvl="1" defTabSz="456561">
              <a:defRPr/>
            </a:pPr>
            <a:r>
              <a:rPr lang="en-US" sz="1400" dirty="0">
                <a:solidFill>
                  <a:srgbClr val="0000FF"/>
                </a:solidFill>
              </a:rPr>
              <a:t>CTF3 running </a:t>
            </a:r>
            <a:r>
              <a:rPr lang="en-US" sz="1400" dirty="0" smtClean="0">
                <a:solidFill>
                  <a:srgbClr val="0000FF"/>
                </a:solidFill>
              </a:rPr>
              <a:t>and plan until </a:t>
            </a:r>
            <a:r>
              <a:rPr lang="en-US" sz="1400" dirty="0">
                <a:solidFill>
                  <a:srgbClr val="0000FF"/>
                </a:solidFill>
              </a:rPr>
              <a:t>end 2016, strategy for </a:t>
            </a:r>
            <a:r>
              <a:rPr lang="en-US" sz="1400" dirty="0" err="1">
                <a:solidFill>
                  <a:srgbClr val="0000FF"/>
                </a:solidFill>
              </a:rPr>
              <a:t>systemtests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beyond</a:t>
            </a:r>
          </a:p>
          <a:p>
            <a:pPr defTabSz="456561"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Technical developments of key parts well underway – with increasing involvement of industry – largely limited by funding </a:t>
            </a:r>
          </a:p>
          <a:p>
            <a:pPr defTabSz="456561">
              <a:defRPr/>
            </a:pPr>
            <a:r>
              <a:rPr lang="en-US" sz="1800" dirty="0" smtClean="0">
                <a:solidFill>
                  <a:srgbClr val="000000"/>
                </a:solidFill>
              </a:rPr>
              <a:t>Collaborations for CLIC accelerator and </a:t>
            </a:r>
            <a:r>
              <a:rPr lang="en-US" sz="1800" dirty="0" err="1" smtClean="0">
                <a:solidFill>
                  <a:srgbClr val="000000"/>
                </a:solidFill>
              </a:rPr>
              <a:t>detector&amp;physics</a:t>
            </a:r>
            <a:r>
              <a:rPr lang="en-US" sz="1800" dirty="0" smtClean="0">
                <a:solidFill>
                  <a:srgbClr val="000000"/>
                </a:solidFill>
              </a:rPr>
              <a:t> studies are growing</a:t>
            </a:r>
          </a:p>
        </p:txBody>
      </p:sp>
      <p:pic>
        <p:nvPicPr>
          <p:cNvPr id="7" name="Picture 6" descr="CLIC-Logo-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34628" y="28665"/>
            <a:ext cx="709371" cy="70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0"/>
            <a:ext cx="7677150" cy="61595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Thanks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2000" y="1011238"/>
            <a:ext cx="7467600" cy="51149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Slides/figures/advice from CLIC collaboration members Knowingly from L. </a:t>
            </a:r>
            <a:r>
              <a:rPr lang="en-US" sz="2400" dirty="0" err="1" smtClean="0"/>
              <a:t>Linssen</a:t>
            </a:r>
            <a:r>
              <a:rPr lang="en-US" sz="2400" dirty="0" smtClean="0"/>
              <a:t>, A. Latina, </a:t>
            </a:r>
            <a:r>
              <a:rPr lang="en-US" sz="2400" dirty="0" err="1" smtClean="0"/>
              <a:t>K.Kubo</a:t>
            </a:r>
            <a:r>
              <a:rPr lang="en-US" sz="2400" dirty="0" smtClean="0"/>
              <a:t> and ATF colleagues, </a:t>
            </a:r>
            <a:r>
              <a:rPr lang="en-US" sz="2400" dirty="0" err="1" smtClean="0"/>
              <a:t>D.Schulte</a:t>
            </a:r>
            <a:r>
              <a:rPr lang="en-US" sz="2400" dirty="0" smtClean="0"/>
              <a:t>, </a:t>
            </a:r>
            <a:r>
              <a:rPr lang="en-US" sz="2400" dirty="0" err="1" smtClean="0"/>
              <a:t>R.Corsini</a:t>
            </a:r>
            <a:r>
              <a:rPr lang="en-US" sz="2400" dirty="0" smtClean="0"/>
              <a:t>, </a:t>
            </a:r>
            <a:r>
              <a:rPr lang="en-US" sz="2400" dirty="0" err="1" smtClean="0"/>
              <a:t>W.Fang</a:t>
            </a:r>
            <a:r>
              <a:rPr lang="en-US" sz="2400" dirty="0" smtClean="0"/>
              <a:t>, </a:t>
            </a:r>
            <a:r>
              <a:rPr lang="en-US" sz="2400" dirty="0" err="1" smtClean="0"/>
              <a:t>W.Wuensch</a:t>
            </a:r>
            <a:r>
              <a:rPr lang="en-US" sz="2400" dirty="0"/>
              <a:t> </a:t>
            </a:r>
            <a:r>
              <a:rPr lang="en-US" sz="2400" dirty="0" smtClean="0"/>
              <a:t>and X-band team,</a:t>
            </a:r>
            <a:r>
              <a:rPr lang="en-GB" altLang="ja-JP" sz="2400" dirty="0" smtClean="0">
                <a:cs typeface="Times New Roman" panose="02020603050405020304" pitchFamily="18" charset="0"/>
              </a:rPr>
              <a:t> , </a:t>
            </a:r>
            <a:r>
              <a:rPr lang="en-GB" altLang="ja-JP" sz="2400" dirty="0" err="1" smtClean="0">
                <a:cs typeface="Times New Roman" panose="02020603050405020304" pitchFamily="18" charset="0"/>
              </a:rPr>
              <a:t>F.Tecker</a:t>
            </a:r>
            <a:r>
              <a:rPr lang="en-GB" altLang="ja-JP" sz="2400" dirty="0" smtClean="0">
                <a:cs typeface="Times New Roman" panose="02020603050405020304" pitchFamily="18" charset="0"/>
              </a:rPr>
              <a:t>, </a:t>
            </a:r>
            <a:r>
              <a:rPr lang="en-US" sz="2400" dirty="0" err="1" smtClean="0"/>
              <a:t>T.Lefevre</a:t>
            </a:r>
            <a:r>
              <a:rPr lang="en-US" sz="2400" dirty="0" smtClean="0"/>
              <a:t>, </a:t>
            </a:r>
            <a:r>
              <a:rPr lang="en-US" sz="2400" dirty="0" err="1" smtClean="0"/>
              <a:t>M.Modena</a:t>
            </a:r>
            <a:r>
              <a:rPr lang="en-US" sz="2400" dirty="0" smtClean="0"/>
              <a:t>, </a:t>
            </a:r>
            <a:r>
              <a:rPr lang="en-US" sz="2400" dirty="0" err="1" smtClean="0"/>
              <a:t>N.Catalan</a:t>
            </a:r>
            <a:r>
              <a:rPr lang="en-US" sz="2400" dirty="0" smtClean="0"/>
              <a:t>, </a:t>
            </a:r>
            <a:r>
              <a:rPr lang="en-US" sz="2400" dirty="0" err="1" smtClean="0"/>
              <a:t>C.Garion</a:t>
            </a:r>
            <a:r>
              <a:rPr lang="en-US" sz="2400" dirty="0" smtClean="0"/>
              <a:t>, </a:t>
            </a:r>
            <a:r>
              <a:rPr lang="en-US" sz="2400" dirty="0" err="1" smtClean="0"/>
              <a:t>H.Mainaud</a:t>
            </a:r>
            <a:r>
              <a:rPr lang="en-US" sz="2400" dirty="0" smtClean="0"/>
              <a:t> Durant and PACMAN team, </a:t>
            </a:r>
            <a:r>
              <a:rPr lang="en-US" sz="2400" dirty="0" err="1" smtClean="0"/>
              <a:t>R.Tomas</a:t>
            </a:r>
            <a:r>
              <a:rPr lang="en-US" sz="2400" dirty="0" smtClean="0"/>
              <a:t>, </a:t>
            </a:r>
            <a:r>
              <a:rPr lang="en-US" sz="2400" dirty="0" err="1" smtClean="0"/>
              <a:t>Y.Papaphilippou</a:t>
            </a:r>
            <a:r>
              <a:rPr lang="en-US" sz="2400" dirty="0" smtClean="0"/>
              <a:t>, </a:t>
            </a:r>
            <a:r>
              <a:rPr lang="en-US" sz="2400" dirty="0" err="1" smtClean="0"/>
              <a:t>G.D’Auria</a:t>
            </a:r>
            <a:r>
              <a:rPr lang="en-US" sz="2400" dirty="0" smtClean="0"/>
              <a:t>,  … and several more unknowingly or indirectly </a:t>
            </a:r>
          </a:p>
        </p:txBody>
      </p:sp>
    </p:spTree>
    <p:extLst>
      <p:ext uri="{BB962C8B-B14F-4D97-AF65-F5344CB8AC3E}">
        <p14:creationId xmlns:p14="http://schemas.microsoft.com/office/powerpoint/2010/main" val="268817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465"/>
            <a:ext cx="9144000" cy="497291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solidFill>
            <a:srgbClr val="4F81BD"/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CLIC Layout at 3 TeV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345889" y="723902"/>
            <a:ext cx="1315269" cy="738646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301" tIns="45653" rIns="91301" bIns="45653">
            <a:prstTxWarp prst="textNoShape">
              <a:avLst/>
            </a:prstTxWarp>
            <a:spAutoFit/>
          </a:bodyPr>
          <a:lstStyle/>
          <a:p>
            <a:pPr defTabSz="912476">
              <a:defRPr/>
            </a:pPr>
            <a:r>
              <a:rPr lang="en-US" sz="1400" b="1" dirty="0">
                <a:solidFill>
                  <a:srgbClr val="0000FF"/>
                </a:solidFill>
                <a:latin typeface="Calibri"/>
              </a:rPr>
              <a:t>Drive Beam Generation Complex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88467" y="5749082"/>
            <a:ext cx="1150923" cy="738646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1301" tIns="45653" rIns="91301" bIns="45653">
            <a:prstTxWarp prst="textNoShape">
              <a:avLst/>
            </a:prstTxWarp>
            <a:spAutoFit/>
          </a:bodyPr>
          <a:lstStyle/>
          <a:p>
            <a:pPr defTabSz="912476">
              <a:defRPr/>
            </a:pPr>
            <a:r>
              <a:rPr lang="en-US" sz="1400" b="1" dirty="0">
                <a:solidFill>
                  <a:srgbClr val="0000FF"/>
                </a:solidFill>
                <a:latin typeface="Calibri"/>
              </a:rPr>
              <a:t>Main Beam Generation Complex</a:t>
            </a: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13395" y="1175498"/>
            <a:ext cx="8898471" cy="1686236"/>
            <a:chOff x="54" y="3310"/>
            <a:chExt cx="5652" cy="954"/>
          </a:xfrm>
          <a:solidFill>
            <a:schemeClr val="bg1">
              <a:lumMod val="95000"/>
            </a:schemeClr>
          </a:solidFill>
        </p:grpSpPr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54" y="3310"/>
              <a:ext cx="5652" cy="954"/>
            </a:xfrm>
            <a:prstGeom prst="rect">
              <a:avLst/>
            </a:prstGeom>
            <a:grpFill/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</a:pPr>
              <a:endParaRPr lang="fr-FR" sz="25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3217" y="3600"/>
              <a:ext cx="2413" cy="576"/>
            </a:xfrm>
            <a:prstGeom prst="rect">
              <a:avLst/>
            </a:prstGeom>
            <a:grpFill/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</a:pPr>
              <a:endParaRPr lang="fr-FR" sz="25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157" y="3599"/>
              <a:ext cx="2286" cy="601"/>
            </a:xfrm>
            <a:prstGeom prst="rect">
              <a:avLst/>
            </a:prstGeom>
            <a:grpFill/>
            <a:ln w="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</a:pPr>
              <a:endParaRPr lang="fr-FR" sz="25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70" y="3915"/>
              <a:ext cx="2083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239" y="3969"/>
              <a:ext cx="2124" cy="19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140 </a:t>
              </a:r>
              <a:r>
                <a:rPr lang="en-US" sz="1100" dirty="0" err="1">
                  <a:solidFill>
                    <a:srgbClr val="000000"/>
                  </a:solidFill>
                  <a:latin typeface="Symbol" charset="2"/>
                </a:rPr>
                <a:t>m</a:t>
              </a:r>
              <a:r>
                <a:rPr lang="en-US" sz="1100" dirty="0" err="1">
                  <a:solidFill>
                    <a:srgbClr val="000000"/>
                  </a:solidFill>
                  <a:latin typeface="Comic Sans MS" charset="0"/>
                </a:rPr>
                <a:t>s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 train length - 24 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  <a:sym typeface="Symbol" charset="2"/>
                </a:rPr>
                <a:t> 24 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sub-pulses</a:t>
              </a:r>
            </a:p>
            <a:p>
              <a:pPr defTabSz="956021"/>
              <a:r>
                <a:rPr lang="en-US" sz="1100" b="1" dirty="0">
                  <a:solidFill>
                    <a:srgbClr val="FF0000"/>
                  </a:solidFill>
                  <a:latin typeface="Comic Sans MS" charset="0"/>
                </a:rPr>
                <a:t>4.2 A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 - 2.4 </a:t>
              </a:r>
              <a:r>
                <a:rPr lang="en-US" sz="1100" dirty="0" err="1">
                  <a:solidFill>
                    <a:srgbClr val="000000"/>
                  </a:solidFill>
                  <a:latin typeface="Comic Sans MS" charset="0"/>
                </a:rPr>
                <a:t>GeV</a:t>
              </a:r>
              <a:r>
                <a:rPr lang="en-US" sz="1100" dirty="0">
                  <a:solidFill>
                    <a:srgbClr val="000000"/>
                  </a:solidFill>
                  <a:latin typeface="Comic Sans MS" charset="0"/>
                </a:rPr>
                <a:t> – 60 cm between bunches</a:t>
              </a:r>
            </a:p>
          </p:txBody>
        </p:sp>
        <p:grpSp>
          <p:nvGrpSpPr>
            <p:cNvPr id="17" name="Group 8"/>
            <p:cNvGrpSpPr>
              <a:grpSpLocks/>
            </p:cNvGrpSpPr>
            <p:nvPr/>
          </p:nvGrpSpPr>
          <p:grpSpPr bwMode="auto">
            <a:xfrm>
              <a:off x="433" y="3819"/>
              <a:ext cx="336" cy="96"/>
              <a:chOff x="288" y="3600"/>
              <a:chExt cx="336" cy="96"/>
            </a:xfrm>
            <a:grpFill/>
          </p:grpSpPr>
          <p:sp>
            <p:nvSpPr>
              <p:cNvPr id="224" name="Line 9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5" name="Line 10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6" name="Line 11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7" name="Line 12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8" name="Line 13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9" name="Line 14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0" name="Line 15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1" name="Line 16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1201" y="3819"/>
              <a:ext cx="336" cy="96"/>
              <a:chOff x="288" y="3600"/>
              <a:chExt cx="336" cy="96"/>
            </a:xfrm>
            <a:grpFill/>
          </p:grpSpPr>
          <p:sp>
            <p:nvSpPr>
              <p:cNvPr id="216" name="Line 18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7" name="Line 19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8" name="Line 20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9" name="Line 21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0" name="Line 22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1" name="Line 23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2" name="Line 24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3" name="Line 25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9" name="Group 26"/>
            <p:cNvGrpSpPr>
              <a:grpSpLocks/>
            </p:cNvGrpSpPr>
            <p:nvPr/>
          </p:nvGrpSpPr>
          <p:grpSpPr bwMode="auto">
            <a:xfrm>
              <a:off x="817" y="3819"/>
              <a:ext cx="336" cy="96"/>
              <a:chOff x="288" y="3600"/>
              <a:chExt cx="336" cy="96"/>
            </a:xfrm>
            <a:grpFill/>
          </p:grpSpPr>
          <p:sp>
            <p:nvSpPr>
              <p:cNvPr id="208" name="Line 27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9" name="Line 28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0" name="Line 29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1" name="Line 30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2" name="Line 31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3" name="Line 32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4" name="Line 33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5" name="Line 34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0" name="Group 35"/>
            <p:cNvGrpSpPr>
              <a:grpSpLocks/>
            </p:cNvGrpSpPr>
            <p:nvPr/>
          </p:nvGrpSpPr>
          <p:grpSpPr bwMode="auto">
            <a:xfrm>
              <a:off x="1537" y="3819"/>
              <a:ext cx="336" cy="96"/>
              <a:chOff x="288" y="3600"/>
              <a:chExt cx="336" cy="96"/>
            </a:xfrm>
            <a:grpFill/>
          </p:grpSpPr>
          <p:sp>
            <p:nvSpPr>
              <p:cNvPr id="200" name="Line 36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1" name="Line 37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2" name="Line 38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3" name="Line 39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4" name="Line 40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5" name="Line 41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6" name="Line 42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7" name="Line 43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44"/>
            <p:cNvGrpSpPr>
              <a:grpSpLocks/>
            </p:cNvGrpSpPr>
            <p:nvPr/>
          </p:nvGrpSpPr>
          <p:grpSpPr bwMode="auto">
            <a:xfrm>
              <a:off x="1921" y="3819"/>
              <a:ext cx="336" cy="96"/>
              <a:chOff x="288" y="3600"/>
              <a:chExt cx="336" cy="96"/>
            </a:xfrm>
            <a:grpFill/>
          </p:grpSpPr>
          <p:sp>
            <p:nvSpPr>
              <p:cNvPr id="192" name="Line 45"/>
              <p:cNvSpPr>
                <a:spLocks noChangeShapeType="1"/>
              </p:cNvSpPr>
              <p:nvPr/>
            </p:nvSpPr>
            <p:spPr bwMode="auto">
              <a:xfrm>
                <a:off x="28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3" name="Line 46"/>
              <p:cNvSpPr>
                <a:spLocks noChangeShapeType="1"/>
              </p:cNvSpPr>
              <p:nvPr/>
            </p:nvSpPr>
            <p:spPr bwMode="auto">
              <a:xfrm>
                <a:off x="33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4" name="Line 47"/>
              <p:cNvSpPr>
                <a:spLocks noChangeShapeType="1"/>
              </p:cNvSpPr>
              <p:nvPr/>
            </p:nvSpPr>
            <p:spPr bwMode="auto">
              <a:xfrm>
                <a:off x="38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5" name="Line 48"/>
              <p:cNvSpPr>
                <a:spLocks noChangeShapeType="1"/>
              </p:cNvSpPr>
              <p:nvPr/>
            </p:nvSpPr>
            <p:spPr bwMode="auto">
              <a:xfrm>
                <a:off x="432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6" name="Line 49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7" name="Line 50"/>
              <p:cNvSpPr>
                <a:spLocks noChangeShapeType="1"/>
              </p:cNvSpPr>
              <p:nvPr/>
            </p:nvSpPr>
            <p:spPr bwMode="auto">
              <a:xfrm>
                <a:off x="528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8" name="Line 51"/>
              <p:cNvSpPr>
                <a:spLocks noChangeShapeType="1"/>
              </p:cNvSpPr>
              <p:nvPr/>
            </p:nvSpPr>
            <p:spPr bwMode="auto">
              <a:xfrm>
                <a:off x="576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9" name="Line 52"/>
              <p:cNvSpPr>
                <a:spLocks noChangeShapeType="1"/>
              </p:cNvSpPr>
              <p:nvPr/>
            </p:nvSpPr>
            <p:spPr bwMode="auto">
              <a:xfrm>
                <a:off x="624" y="3600"/>
                <a:ext cx="0" cy="96"/>
              </a:xfrm>
              <a:prstGeom prst="line">
                <a:avLst/>
              </a:prstGeom>
              <a:grp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6606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Line 53"/>
            <p:cNvSpPr>
              <a:spLocks noChangeShapeType="1"/>
            </p:cNvSpPr>
            <p:nvPr/>
          </p:nvSpPr>
          <p:spPr bwMode="auto">
            <a:xfrm>
              <a:off x="1541" y="3772"/>
              <a:ext cx="336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Rectangle 54"/>
            <p:cNvSpPr>
              <a:spLocks noChangeArrowheads="1"/>
            </p:cNvSpPr>
            <p:nvPr/>
          </p:nvSpPr>
          <p:spPr bwMode="auto">
            <a:xfrm>
              <a:off x="1527" y="3594"/>
              <a:ext cx="411" cy="153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240 ns</a:t>
              </a:r>
            </a:p>
          </p:txBody>
        </p:sp>
        <p:sp>
          <p:nvSpPr>
            <p:cNvPr id="24" name="Line 55"/>
            <p:cNvSpPr>
              <a:spLocks noChangeShapeType="1"/>
            </p:cNvSpPr>
            <p:nvPr/>
          </p:nvSpPr>
          <p:spPr bwMode="auto">
            <a:xfrm>
              <a:off x="3276" y="4009"/>
              <a:ext cx="2112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56"/>
            <p:cNvSpPr>
              <a:spLocks noChangeArrowheads="1"/>
            </p:cNvSpPr>
            <p:nvPr/>
          </p:nvSpPr>
          <p:spPr bwMode="auto">
            <a:xfrm>
              <a:off x="3612" y="4057"/>
              <a:ext cx="2016" cy="9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>
                  <a:solidFill>
                    <a:srgbClr val="000000"/>
                  </a:solidFill>
                  <a:latin typeface="Comic Sans MS" charset="0"/>
                  <a:sym typeface="Symbol" charset="2"/>
                </a:rPr>
                <a:t> 24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 pulses – </a:t>
              </a:r>
              <a:r>
                <a:rPr lang="en-US" sz="1100" b="1">
                  <a:solidFill>
                    <a:srgbClr val="FF0000"/>
                  </a:solidFill>
                  <a:latin typeface="Comic Sans MS" charset="0"/>
                </a:rPr>
                <a:t>101 A </a:t>
              </a:r>
              <a:r>
                <a:rPr lang="en-US" sz="1100">
                  <a:solidFill>
                    <a:prstClr val="black"/>
                  </a:solidFill>
                  <a:latin typeface="Comic Sans MS" charset="0"/>
                </a:rPr>
                <a:t>– 2.5 cm between bunches</a:t>
              </a:r>
            </a:p>
          </p:txBody>
        </p:sp>
        <p:sp>
          <p:nvSpPr>
            <p:cNvPr id="26" name="Line 57"/>
            <p:cNvSpPr>
              <a:spLocks noChangeShapeType="1"/>
            </p:cNvSpPr>
            <p:nvPr/>
          </p:nvSpPr>
          <p:spPr bwMode="auto">
            <a:xfrm flipV="1">
              <a:off x="3324" y="3817"/>
              <a:ext cx="336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Line 58"/>
            <p:cNvSpPr>
              <a:spLocks noChangeShapeType="1"/>
            </p:cNvSpPr>
            <p:nvPr/>
          </p:nvSpPr>
          <p:spPr bwMode="auto">
            <a:xfrm flipV="1">
              <a:off x="3660" y="3865"/>
              <a:ext cx="1728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59"/>
            <p:cNvSpPr>
              <a:spLocks noChangeArrowheads="1"/>
            </p:cNvSpPr>
            <p:nvPr/>
          </p:nvSpPr>
          <p:spPr bwMode="auto">
            <a:xfrm>
              <a:off x="3312" y="3634"/>
              <a:ext cx="411" cy="153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240 ns</a:t>
              </a:r>
            </a:p>
          </p:txBody>
        </p:sp>
        <p:sp>
          <p:nvSpPr>
            <p:cNvPr id="29" name="Rectangle 60"/>
            <p:cNvSpPr>
              <a:spLocks noChangeArrowheads="1"/>
            </p:cNvSpPr>
            <p:nvPr/>
          </p:nvSpPr>
          <p:spPr bwMode="auto">
            <a:xfrm>
              <a:off x="4133" y="3698"/>
              <a:ext cx="383" cy="153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 wrap="none" lIns="100772" tIns="50387" rIns="100772" bIns="50387" anchor="ctr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5.8 </a:t>
              </a:r>
              <a:r>
                <a:rPr lang="en-US" sz="1100">
                  <a:solidFill>
                    <a:srgbClr val="000000"/>
                  </a:solidFill>
                  <a:latin typeface="Symbol" charset="2"/>
                </a:rPr>
                <a:t>m</a:t>
              </a:r>
              <a:r>
                <a:rPr lang="en-US" sz="1100">
                  <a:solidFill>
                    <a:srgbClr val="000000"/>
                  </a:solidFill>
                  <a:latin typeface="Comic Sans MS" charset="0"/>
                </a:rPr>
                <a:t>s</a:t>
              </a:r>
            </a:p>
          </p:txBody>
        </p:sp>
        <p:sp>
          <p:nvSpPr>
            <p:cNvPr id="30" name="Line 61"/>
            <p:cNvSpPr>
              <a:spLocks noChangeShapeType="1"/>
            </p:cNvSpPr>
            <p:nvPr/>
          </p:nvSpPr>
          <p:spPr bwMode="auto">
            <a:xfrm flipV="1">
              <a:off x="5383" y="4007"/>
              <a:ext cx="202" cy="2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1" name="Group 62"/>
            <p:cNvGrpSpPr>
              <a:grpSpLocks/>
            </p:cNvGrpSpPr>
            <p:nvPr/>
          </p:nvGrpSpPr>
          <p:grpSpPr bwMode="auto">
            <a:xfrm>
              <a:off x="3324" y="3913"/>
              <a:ext cx="336" cy="96"/>
              <a:chOff x="1488" y="3360"/>
              <a:chExt cx="672" cy="96"/>
            </a:xfrm>
            <a:grpFill/>
          </p:grpSpPr>
          <p:grpSp>
            <p:nvGrpSpPr>
              <p:cNvPr id="114" name="Group 63"/>
              <p:cNvGrpSpPr>
                <a:grpSpLocks/>
              </p:cNvGrpSpPr>
              <p:nvPr/>
            </p:nvGrpSpPr>
            <p:grpSpPr bwMode="auto">
              <a:xfrm>
                <a:off x="1488" y="3360"/>
                <a:ext cx="336" cy="96"/>
                <a:chOff x="1056" y="1968"/>
                <a:chExt cx="672" cy="96"/>
              </a:xfrm>
              <a:grpFill/>
            </p:grpSpPr>
            <p:grpSp>
              <p:nvGrpSpPr>
                <p:cNvPr id="154" name="Group 64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174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84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5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6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7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8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9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0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91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75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76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7" name="Line 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8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9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0" name="Line 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1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2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83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155" name="Group 83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156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66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7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8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9" name="Line 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0" name="Line 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1" name="Line 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2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73" name="Line 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57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58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9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0" name="Line 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1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2" name="Line 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3" name="Line 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4" name="Line 1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65" name="Line 1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15" name="Group 102"/>
              <p:cNvGrpSpPr>
                <a:grpSpLocks/>
              </p:cNvGrpSpPr>
              <p:nvPr/>
            </p:nvGrpSpPr>
            <p:grpSpPr bwMode="auto">
              <a:xfrm>
                <a:off x="1824" y="3360"/>
                <a:ext cx="336" cy="96"/>
                <a:chOff x="1056" y="1968"/>
                <a:chExt cx="672" cy="96"/>
              </a:xfrm>
              <a:grpFill/>
            </p:grpSpPr>
            <p:grpSp>
              <p:nvGrpSpPr>
                <p:cNvPr id="116" name="Group 103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136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46" name="Line 1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7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8" name="Line 1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9" name="Line 1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0" name="Line 1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1" name="Line 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2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53" name="Line 1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37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38" name="Line 1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9" name="Line 1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0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1" name="Line 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2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3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4" name="Line 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45" name="Line 1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117" name="Group 122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118" name="Group 12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28" name="Line 1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9" name="Line 1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0" name="Line 1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1" name="Line 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2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3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4" name="Line 1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35" name="Line 1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119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20" name="Line 1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1" name="Line 1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2" name="Line 1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3" name="Line 1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4" name="Line 13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5" name="Line 1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6" name="Line 1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27" name="Line 1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32" name="Group 141"/>
            <p:cNvGrpSpPr>
              <a:grpSpLocks/>
            </p:cNvGrpSpPr>
            <p:nvPr/>
          </p:nvGrpSpPr>
          <p:grpSpPr bwMode="auto">
            <a:xfrm>
              <a:off x="5052" y="3913"/>
              <a:ext cx="336" cy="96"/>
              <a:chOff x="1488" y="3360"/>
              <a:chExt cx="672" cy="96"/>
            </a:xfrm>
            <a:grpFill/>
          </p:grpSpPr>
          <p:grpSp>
            <p:nvGrpSpPr>
              <p:cNvPr id="36" name="Group 142"/>
              <p:cNvGrpSpPr>
                <a:grpSpLocks/>
              </p:cNvGrpSpPr>
              <p:nvPr/>
            </p:nvGrpSpPr>
            <p:grpSpPr bwMode="auto">
              <a:xfrm>
                <a:off x="1488" y="3360"/>
                <a:ext cx="336" cy="96"/>
                <a:chOff x="1056" y="1968"/>
                <a:chExt cx="672" cy="96"/>
              </a:xfrm>
              <a:grpFill/>
            </p:grpSpPr>
            <p:grpSp>
              <p:nvGrpSpPr>
                <p:cNvPr id="76" name="Group 143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96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106" name="Line 1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7" name="Line 1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8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9" name="Line 1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10" name="Line 1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11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12" name="Line 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13" name="Line 1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97" name="Group 153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98" name="Line 1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9" name="Line 1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0" name="Line 1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1" name="Line 1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2" name="Line 1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3" name="Line 1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4" name="Line 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105" name="Line 1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77" name="Group 162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78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88" name="Line 1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9" name="Line 1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0" name="Line 1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1" name="Line 1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2" name="Line 1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3" name="Line 1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4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95" name="Line 1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79" name="Group 17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80" name="Line 1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1" name="Line 1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2" name="Line 1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3" name="Line 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4" name="Line 1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5" name="Line 1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6" name="Line 1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87" name="Line 1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37" name="Group 181"/>
              <p:cNvGrpSpPr>
                <a:grpSpLocks/>
              </p:cNvGrpSpPr>
              <p:nvPr/>
            </p:nvGrpSpPr>
            <p:grpSpPr bwMode="auto">
              <a:xfrm>
                <a:off x="1824" y="3360"/>
                <a:ext cx="336" cy="96"/>
                <a:chOff x="1056" y="1968"/>
                <a:chExt cx="672" cy="96"/>
              </a:xfrm>
              <a:grpFill/>
            </p:grpSpPr>
            <p:grpSp>
              <p:nvGrpSpPr>
                <p:cNvPr id="38" name="Group 182"/>
                <p:cNvGrpSpPr>
                  <a:grpSpLocks/>
                </p:cNvGrpSpPr>
                <p:nvPr/>
              </p:nvGrpSpPr>
              <p:grpSpPr bwMode="auto">
                <a:xfrm>
                  <a:off x="1392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58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68" name="Line 1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9" name="Line 1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0" name="Line 1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1" name="Line 1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2" name="Line 1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3" name="Line 1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4" name="Line 1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75" name="Line 1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59" name="Group 192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60" name="Line 1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1" name="Line 1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2" name="Line 1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3" name="Line 1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4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5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6" name="Line 1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67" name="Line 2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  <p:grpSp>
              <p:nvGrpSpPr>
                <p:cNvPr id="39" name="Group 201"/>
                <p:cNvGrpSpPr>
                  <a:grpSpLocks/>
                </p:cNvGrpSpPr>
                <p:nvPr/>
              </p:nvGrpSpPr>
              <p:grpSpPr bwMode="auto">
                <a:xfrm>
                  <a:off x="1056" y="1968"/>
                  <a:ext cx="336" cy="96"/>
                  <a:chOff x="1632" y="1248"/>
                  <a:chExt cx="720" cy="96"/>
                </a:xfrm>
                <a:grpFill/>
              </p:grpSpPr>
              <p:grpSp>
                <p:nvGrpSpPr>
                  <p:cNvPr id="40" name="Group 202"/>
                  <p:cNvGrpSpPr>
                    <a:grpSpLocks/>
                  </p:cNvGrpSpPr>
                  <p:nvPr/>
                </p:nvGrpSpPr>
                <p:grpSpPr bwMode="auto">
                  <a:xfrm>
                    <a:off x="1680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50" name="Line 2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1" name="Line 2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2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3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4" name="Line 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5" name="Line 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6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57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  <p:grpSp>
                <p:nvGrpSpPr>
                  <p:cNvPr id="41" name="Group 211"/>
                  <p:cNvGrpSpPr>
                    <a:grpSpLocks/>
                  </p:cNvGrpSpPr>
                  <p:nvPr/>
                </p:nvGrpSpPr>
                <p:grpSpPr bwMode="auto">
                  <a:xfrm>
                    <a:off x="1632" y="1248"/>
                    <a:ext cx="672" cy="96"/>
                    <a:chOff x="288" y="3600"/>
                    <a:chExt cx="336" cy="96"/>
                  </a:xfrm>
                  <a:grpFill/>
                </p:grpSpPr>
                <p:sp>
                  <p:nvSpPr>
                    <p:cNvPr id="42" name="Line 2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3" name="Line 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4" name="Line 2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5" name="Line 2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2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6" name="Line 2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0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7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8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8" name="Line 2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6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  <p:sp>
                  <p:nvSpPr>
                    <p:cNvPr id="49" name="Line 2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24" y="3600"/>
                      <a:ext cx="0" cy="96"/>
                    </a:xfrm>
                    <a:prstGeom prst="line">
                      <a:avLst/>
                    </a:prstGeom>
                    <a:grpFill/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pPr defTabSz="456606"/>
                      <a:endParaRPr lang="en-US">
                        <a:solidFill>
                          <a:prstClr val="black"/>
                        </a:solidFill>
                        <a:latin typeface="Calibri"/>
                      </a:endParaRPr>
                    </a:p>
                  </p:txBody>
                </p:sp>
              </p:grpSp>
            </p:grpSp>
          </p:grpSp>
        </p:grpSp>
        <p:sp>
          <p:nvSpPr>
            <p:cNvPr id="33" name="AutoShape 220"/>
            <p:cNvSpPr>
              <a:spLocks noChangeArrowheads="1"/>
            </p:cNvSpPr>
            <p:nvPr/>
          </p:nvSpPr>
          <p:spPr bwMode="auto">
            <a:xfrm rot="-5400000">
              <a:off x="2724" y="3757"/>
              <a:ext cx="230" cy="325"/>
            </a:xfrm>
            <a:prstGeom prst="downArrow">
              <a:avLst>
                <a:gd name="adj1" fmla="val 51389"/>
                <a:gd name="adj2" fmla="val 57001"/>
              </a:avLst>
            </a:prstGeom>
            <a:solidFill>
              <a:schemeClr val="tx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6606">
                <a:lnSpc>
                  <a:spcPct val="93000"/>
                </a:lnSpc>
                <a:spcBef>
                  <a:spcPct val="50000"/>
                </a:spcBef>
                <a:spcAft>
                  <a:spcPts val="1075"/>
                </a:spcAft>
                <a:buClr>
                  <a:srgbClr val="000000"/>
                </a:buClr>
                <a:buSzPct val="68000"/>
                <a:defRPr/>
              </a:pPr>
              <a:endParaRPr lang="en-US" sz="25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4" name="Rectangle 221"/>
            <p:cNvSpPr>
              <a:spLocks noChangeArrowheads="1"/>
            </p:cNvSpPr>
            <p:nvPr/>
          </p:nvSpPr>
          <p:spPr bwMode="auto">
            <a:xfrm>
              <a:off x="104" y="3346"/>
              <a:ext cx="2495" cy="214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100772" tIns="50387" rIns="100772" bIns="50387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u="sng" dirty="0">
                  <a:solidFill>
                    <a:srgbClr val="0000FF"/>
                  </a:solidFill>
                  <a:latin typeface="Calibri"/>
                </a:rPr>
                <a:t>Drive beam time structure - initial</a:t>
              </a:r>
              <a:endParaRPr lang="en-US" u="sng" dirty="0">
                <a:solidFill>
                  <a:srgbClr val="0000FF"/>
                </a:solidFill>
                <a:latin typeface="Calibri"/>
                <a:sym typeface="Symbol" charset="2"/>
              </a:endParaRPr>
            </a:p>
          </p:txBody>
        </p:sp>
        <p:sp>
          <p:nvSpPr>
            <p:cNvPr id="35" name="Rectangle 222"/>
            <p:cNvSpPr>
              <a:spLocks noChangeArrowheads="1"/>
            </p:cNvSpPr>
            <p:nvPr/>
          </p:nvSpPr>
          <p:spPr bwMode="auto">
            <a:xfrm>
              <a:off x="3198" y="3353"/>
              <a:ext cx="2496" cy="214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100772" tIns="50387" rIns="100772" bIns="50387">
              <a:prstTxWarp prst="textNoShape">
                <a:avLst/>
              </a:prstTxWarp>
              <a:spAutoFit/>
            </a:bodyPr>
            <a:lstStyle/>
            <a:p>
              <a:pPr defTabSz="956021"/>
              <a:r>
                <a:rPr lang="en-US" u="sng" dirty="0">
                  <a:solidFill>
                    <a:srgbClr val="0000FF"/>
                  </a:solidFill>
                  <a:latin typeface="Calibri"/>
                </a:rPr>
                <a:t>Drive beam time structure - final</a:t>
              </a:r>
              <a:endParaRPr lang="en-US" u="sng" dirty="0">
                <a:solidFill>
                  <a:srgbClr val="0000FF"/>
                </a:solidFill>
                <a:latin typeface="Calibri"/>
                <a:sym typeface="Symbol" charset="2"/>
              </a:endParaRPr>
            </a:p>
          </p:txBody>
        </p:sp>
      </p:grpSp>
      <p:pic>
        <p:nvPicPr>
          <p:cNvPr id="232" name="Picture 231" descr="CLIC_twobeam-nocaptio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021" y="2899834"/>
            <a:ext cx="5107928" cy="224102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</p:pic>
      <p:sp>
        <p:nvSpPr>
          <p:cNvPr id="3" name="Oval Callout 2"/>
          <p:cNvSpPr/>
          <p:nvPr/>
        </p:nvSpPr>
        <p:spPr>
          <a:xfrm>
            <a:off x="2812745" y="2710516"/>
            <a:ext cx="831280" cy="820089"/>
          </a:xfrm>
          <a:prstGeom prst="wedgeEllipseCallout">
            <a:avLst>
              <a:gd name="adj1" fmla="val 78980"/>
              <a:gd name="adj2" fmla="val 39307"/>
            </a:avLst>
          </a:prstGeom>
          <a:noFill/>
          <a:ln w="31750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19" tIns="45662" rIns="91319" bIns="45662" rtlCol="0" anchor="ctr"/>
          <a:lstStyle/>
          <a:p>
            <a:pPr algn="ctr" defTabSz="456606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3" name="Picture 232" descr="Picture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785" y="5171715"/>
            <a:ext cx="2146291" cy="1429717"/>
          </a:xfrm>
          <a:prstGeom prst="rect">
            <a:avLst/>
          </a:prstGeom>
        </p:spPr>
      </p:pic>
      <p:pic>
        <p:nvPicPr>
          <p:cNvPr id="234" name="Picture 233" descr="cell 9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865" y="5171703"/>
            <a:ext cx="1297471" cy="1184648"/>
          </a:xfrm>
          <a:prstGeom prst="rect">
            <a:avLst/>
          </a:prstGeom>
        </p:spPr>
      </p:pic>
      <p:pic>
        <p:nvPicPr>
          <p:cNvPr id="235" name="Picture 234" descr="p5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678" y="5140875"/>
            <a:ext cx="2372649" cy="1482239"/>
          </a:xfrm>
          <a:prstGeom prst="rect">
            <a:avLst/>
          </a:prstGeom>
        </p:spPr>
      </p:pic>
      <p:pic>
        <p:nvPicPr>
          <p:cNvPr id="23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74" y="4267200"/>
            <a:ext cx="3299926" cy="236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" name="Picture 235" descr="CLIC-Logo-Colo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34628" y="28665"/>
            <a:ext cx="709371" cy="70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36415"/>
            <a:ext cx="8978900" cy="5562598"/>
          </a:xfrm>
          <a:prstGeom prst="rect">
            <a:avLst/>
          </a:prstGeom>
          <a:noFill/>
          <a:ln>
            <a:solidFill>
              <a:srgbClr val="08080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697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652" y="2682654"/>
            <a:ext cx="2752653" cy="17153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3" name="Line 36"/>
          <p:cNvSpPr>
            <a:spLocks noChangeShapeType="1"/>
          </p:cNvSpPr>
          <p:nvPr/>
        </p:nvSpPr>
        <p:spPr bwMode="auto">
          <a:xfrm flipH="1" flipV="1">
            <a:off x="8922359" y="4410472"/>
            <a:ext cx="10803" cy="1793523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60" name="Line 33"/>
          <p:cNvSpPr>
            <a:spLocks noChangeShapeType="1"/>
          </p:cNvSpPr>
          <p:nvPr/>
        </p:nvSpPr>
        <p:spPr bwMode="auto">
          <a:xfrm flipH="1" flipV="1">
            <a:off x="3037417" y="788813"/>
            <a:ext cx="1" cy="1866898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20" name="Line 33"/>
          <p:cNvSpPr>
            <a:spLocks noChangeShapeType="1"/>
          </p:cNvSpPr>
          <p:nvPr/>
        </p:nvSpPr>
        <p:spPr bwMode="auto">
          <a:xfrm flipV="1">
            <a:off x="270933" y="750715"/>
            <a:ext cx="3" cy="1879598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21" name="Rektangel 20"/>
          <p:cNvSpPr>
            <a:spLocks noChangeArrowheads="1"/>
          </p:cNvSpPr>
          <p:nvPr/>
        </p:nvSpPr>
        <p:spPr bwMode="auto">
          <a:xfrm>
            <a:off x="276227" y="704157"/>
            <a:ext cx="2619373" cy="214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2013-18</a:t>
            </a:r>
            <a:r>
              <a:rPr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 </a:t>
            </a: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Development Phase</a:t>
            </a: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Develop a Project Plan for a staged implementation in agreement with LHC findings; further technical developments with industry, performance studies for accelerator parts and systems, as well as for detectors. </a:t>
            </a:r>
            <a:endParaRPr sz="1400" noProof="1">
              <a:solidFill>
                <a:srgbClr val="080808"/>
              </a:solidFill>
              <a:latin typeface="Calibri"/>
              <a:cs typeface="Times New Roman"/>
            </a:endParaRP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endParaRPr sz="1400" noProof="1">
              <a:solidFill>
                <a:srgbClr val="080808"/>
              </a:solidFill>
              <a:latin typeface="Calibri"/>
              <a:cs typeface="Times New Roman"/>
            </a:endParaRPr>
          </a:p>
        </p:txBody>
      </p:sp>
      <p:sp>
        <p:nvSpPr>
          <p:cNvPr id="23" name="Line 36"/>
          <p:cNvSpPr>
            <a:spLocks noChangeShapeType="1"/>
          </p:cNvSpPr>
          <p:nvPr/>
        </p:nvSpPr>
        <p:spPr bwMode="auto">
          <a:xfrm flipH="1" flipV="1">
            <a:off x="2785538" y="4408312"/>
            <a:ext cx="5817" cy="1790701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24" name="Rektangel 23"/>
          <p:cNvSpPr>
            <a:spLocks noChangeArrowheads="1"/>
          </p:cNvSpPr>
          <p:nvPr/>
        </p:nvSpPr>
        <p:spPr bwMode="auto">
          <a:xfrm>
            <a:off x="228600" y="4470583"/>
            <a:ext cx="2555351" cy="145886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 2018-19 Decisions</a:t>
            </a:r>
            <a:endParaRPr sz="1600" b="1" noProof="1">
              <a:solidFill>
                <a:srgbClr val="080808"/>
              </a:solidFill>
              <a:latin typeface="Calibri"/>
              <a:cs typeface="Times New Roman"/>
            </a:endParaRPr>
          </a:p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On the basis of LHC data</a:t>
            </a:r>
            <a:b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</a:b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and Project Plans (for CLIC and other potential projects as FCC), take decisions about next project(s) at the Energy Frontier.</a:t>
            </a:r>
            <a:endParaRPr sz="1400" noProof="1">
              <a:solidFill>
                <a:srgbClr val="080808"/>
              </a:solidFill>
              <a:latin typeface="Calibri"/>
              <a:cs typeface="Times New Roman"/>
            </a:endParaRPr>
          </a:p>
        </p:txBody>
      </p:sp>
      <p:sp>
        <p:nvSpPr>
          <p:cNvPr id="61" name="Rektangel 20"/>
          <p:cNvSpPr>
            <a:spLocks noChangeArrowheads="1"/>
          </p:cNvSpPr>
          <p:nvPr/>
        </p:nvSpPr>
        <p:spPr bwMode="auto">
          <a:xfrm>
            <a:off x="3059113" y="740665"/>
            <a:ext cx="2854855" cy="188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801688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4-5 year Preparation Phase</a:t>
            </a: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Finalise implementation parameters, Drive Beam Facility and other </a:t>
            </a:r>
            <a:r>
              <a:rPr lang="en-US" sz="1400" noProof="1">
                <a:solidFill>
                  <a:srgbClr val="080808"/>
                </a:solidFill>
                <a:latin typeface="Calibri"/>
                <a:cs typeface="Times New Roman"/>
              </a:rPr>
              <a:t>s</a:t>
            </a: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ystem verifications, site authorisation and preparation for industrial procurement.  </a:t>
            </a: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Prepare detailed Technical Proposals for the detector-systems.  </a:t>
            </a:r>
          </a:p>
        </p:txBody>
      </p:sp>
      <p:sp>
        <p:nvSpPr>
          <p:cNvPr id="63" name="Line 36"/>
          <p:cNvSpPr>
            <a:spLocks noChangeShapeType="1"/>
          </p:cNvSpPr>
          <p:nvPr/>
        </p:nvSpPr>
        <p:spPr bwMode="auto">
          <a:xfrm flipH="1" flipV="1">
            <a:off x="5899195" y="4419600"/>
            <a:ext cx="0" cy="1752600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65" name="Rektangel 23"/>
          <p:cNvSpPr>
            <a:spLocks noChangeArrowheads="1"/>
          </p:cNvSpPr>
          <p:nvPr/>
        </p:nvSpPr>
        <p:spPr bwMode="auto">
          <a:xfrm>
            <a:off x="3296355" y="4483818"/>
            <a:ext cx="25765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2024-25 Construction Start</a:t>
            </a:r>
            <a:b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</a:b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Ready for full construction</a:t>
            </a:r>
            <a:b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</a:b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 and main tunnel excavation. </a:t>
            </a:r>
            <a:endParaRPr sz="1400" noProof="1" smtClean="0">
              <a:solidFill>
                <a:srgbClr val="080808"/>
              </a:solidFill>
              <a:latin typeface="Calibri"/>
              <a:cs typeface="Times New Roman"/>
            </a:endParaRPr>
          </a:p>
        </p:txBody>
      </p:sp>
      <p:sp>
        <p:nvSpPr>
          <p:cNvPr id="67" name="Line 33"/>
          <p:cNvSpPr>
            <a:spLocks noChangeShapeType="1"/>
          </p:cNvSpPr>
          <p:nvPr/>
        </p:nvSpPr>
        <p:spPr bwMode="auto">
          <a:xfrm flipV="1">
            <a:off x="6134100" y="780351"/>
            <a:ext cx="4231" cy="1866897"/>
          </a:xfrm>
          <a:prstGeom prst="line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kern="0" dirty="0">
              <a:solidFill>
                <a:sysClr val="windowText" lastClr="000000"/>
              </a:solidFill>
              <a:latin typeface="Calibri"/>
              <a:ea typeface="ＭＳ Ｐゴシック" pitchFamily="-97" charset="-128"/>
              <a:cs typeface="Times New Roman"/>
            </a:endParaRPr>
          </a:p>
        </p:txBody>
      </p:sp>
      <p:sp>
        <p:nvSpPr>
          <p:cNvPr id="71" name="Rektangel 20"/>
          <p:cNvSpPr>
            <a:spLocks noChangeArrowheads="1"/>
          </p:cNvSpPr>
          <p:nvPr/>
        </p:nvSpPr>
        <p:spPr bwMode="auto">
          <a:xfrm>
            <a:off x="6151028" y="700454"/>
            <a:ext cx="2523072" cy="15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Construction Phase </a:t>
            </a:r>
            <a:endParaRPr sz="1600" b="1" noProof="1">
              <a:solidFill>
                <a:srgbClr val="080808"/>
              </a:solidFill>
              <a:latin typeface="Calibri"/>
              <a:cs typeface="Times New Roman"/>
            </a:endParaRP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Stage 1 construction of CLIC, in parallel with detector construction.</a:t>
            </a:r>
          </a:p>
          <a:p>
            <a:pPr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Preparation for implementation of further stages.</a:t>
            </a:r>
          </a:p>
        </p:txBody>
      </p:sp>
      <p:sp>
        <p:nvSpPr>
          <p:cNvPr id="75" name="Rektangel 23"/>
          <p:cNvSpPr>
            <a:spLocks noChangeArrowheads="1"/>
          </p:cNvSpPr>
          <p:nvPr/>
        </p:nvSpPr>
        <p:spPr bwMode="auto">
          <a:xfrm>
            <a:off x="6633633" y="4461240"/>
            <a:ext cx="2245779" cy="15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noProof="1" smtClean="0">
                <a:solidFill>
                  <a:srgbClr val="080808"/>
                </a:solidFill>
                <a:latin typeface="Calibri"/>
                <a:cs typeface="Times New Roman"/>
              </a:rPr>
              <a:t>  Commissioning </a:t>
            </a:r>
            <a:endParaRPr sz="1600" b="1" noProof="1" smtClean="0">
              <a:solidFill>
                <a:srgbClr val="080808"/>
              </a:solidFill>
              <a:latin typeface="Calibri"/>
              <a:cs typeface="Times New Roman"/>
            </a:endParaRPr>
          </a:p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noProof="1">
                <a:solidFill>
                  <a:srgbClr val="080808"/>
                </a:solidFill>
                <a:latin typeface="Calibri"/>
                <a:cs typeface="Times New Roman"/>
              </a:rPr>
              <a:t>B</a:t>
            </a: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ecoming ready for data-taking as the LHC programme</a:t>
            </a:r>
            <a:r>
              <a:rPr lang="en-US" sz="1400" noProof="1">
                <a:solidFill>
                  <a:srgbClr val="080808"/>
                </a:solidFill>
                <a:latin typeface="Calibri"/>
                <a:cs typeface="Times New Roman"/>
              </a:rPr>
              <a:t> </a:t>
            </a:r>
            <a:r>
              <a:rPr lang="en-US"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reaches completion</a:t>
            </a:r>
            <a:r>
              <a:rPr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.</a:t>
            </a:r>
            <a:endParaRPr lang="en-US" sz="1400" noProof="1" smtClean="0">
              <a:solidFill>
                <a:srgbClr val="080808"/>
              </a:solidFill>
              <a:latin typeface="Calibri"/>
              <a:cs typeface="Times New Roman"/>
            </a:endParaRPr>
          </a:p>
          <a:p>
            <a:pPr algn="r" defTabSz="801688" fontAlgn="auto">
              <a:spcBef>
                <a:spcPct val="20000"/>
              </a:spcBef>
              <a:spcAft>
                <a:spcPts val="0"/>
              </a:spcAft>
            </a:pPr>
            <a:r>
              <a:rPr sz="1400" noProof="1" smtClean="0">
                <a:solidFill>
                  <a:srgbClr val="080808"/>
                </a:solidFill>
                <a:latin typeface="Calibri"/>
                <a:cs typeface="Times New Roman"/>
              </a:rPr>
              <a:t> </a:t>
            </a:r>
            <a:endParaRPr sz="1400" noProof="1">
              <a:solidFill>
                <a:srgbClr val="080808"/>
              </a:solidFill>
              <a:latin typeface="Calibri"/>
              <a:cs typeface="Times New Roman"/>
            </a:endParaRPr>
          </a:p>
        </p:txBody>
      </p:sp>
      <p:pic>
        <p:nvPicPr>
          <p:cNvPr id="6" name="Picture 5" descr="CLIC0-layout201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767" y="2676879"/>
            <a:ext cx="2854137" cy="1714500"/>
          </a:xfrm>
          <a:prstGeom prst="rect">
            <a:avLst/>
          </a:prstGeom>
          <a:ln>
            <a:solidFill>
              <a:srgbClr val="080808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33" y="2663288"/>
            <a:ext cx="2548467" cy="17450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17492" y="457200"/>
            <a:ext cx="3141691" cy="2438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0" y="4114800"/>
            <a:ext cx="3124200" cy="2362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19400" y="4419600"/>
            <a:ext cx="6324600" cy="1323439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Common work with ILC related to several acc. systems as part of the LC coll., also related to initial stage physics and detector developments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Common physics benchmarking with FCC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pp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 and common detect. challenges (ex: timing, granularity), as well as project implementation studies (costs, power, infrastructures …)  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609600"/>
            <a:ext cx="6324600" cy="381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19400" y="0"/>
            <a:ext cx="4191000" cy="11695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Accelerator collaboration with ~50 institutes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New institutes are joining:</a:t>
            </a:r>
            <a:endParaRPr lang="en-US" sz="1400" dirty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In 2014 SINAP Shanghai and IPM Tehran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Detector collaboration operative with ~25 institutes 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26" name="Picture 25" descr="CLIC-Logo-Colo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34400" y="28665"/>
            <a:ext cx="609599" cy="60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3" grpId="0" build="allAtOnce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11572439"/>
              </p:ext>
            </p:extLst>
          </p:nvPr>
        </p:nvGraphicFramePr>
        <p:xfrm>
          <a:off x="546126" y="112491"/>
          <a:ext cx="8610600" cy="657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 flipH="1">
            <a:off x="7010399" y="0"/>
            <a:ext cx="2120899" cy="461665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+mj-lt"/>
              </a:rPr>
              <a:t>Main activities</a:t>
            </a:r>
            <a:endParaRPr lang="en-US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5983069"/>
            <a:ext cx="33528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Covered this afternoon</a:t>
            </a:r>
            <a:r>
              <a:rPr lang="en-US" dirty="0"/>
              <a:t> </a:t>
            </a:r>
            <a:r>
              <a:rPr lang="en-US" dirty="0" smtClean="0"/>
              <a:t>in talk by Eva </a:t>
            </a:r>
            <a:r>
              <a:rPr lang="en-US" dirty="0" err="1" smtClean="0"/>
              <a:t>Sicking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-2534337" y="3524935"/>
            <a:ext cx="6019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clic-study.web.cern.ch</a:t>
            </a:r>
            <a:r>
              <a:rPr lang="en-US" dirty="0"/>
              <a:t>/content/</a:t>
            </a:r>
            <a:r>
              <a:rPr lang="en-US" dirty="0" err="1"/>
              <a:t>clic</a:t>
            </a:r>
            <a:r>
              <a:rPr lang="en-US" dirty="0"/>
              <a:t>-accelerator-activities</a:t>
            </a:r>
          </a:p>
        </p:txBody>
      </p:sp>
    </p:spTree>
    <p:extLst>
      <p:ext uri="{BB962C8B-B14F-4D97-AF65-F5344CB8AC3E}">
        <p14:creationId xmlns:p14="http://schemas.microsoft.com/office/powerpoint/2010/main" val="297849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971" r="-44971"/>
          <a:stretch>
            <a:fillRect/>
          </a:stretch>
        </p:blipFill>
        <p:spPr>
          <a:xfrm>
            <a:off x="647991" y="0"/>
            <a:ext cx="11034568" cy="6858000"/>
          </a:xfrm>
          <a:solidFill>
            <a:schemeClr val="bg1"/>
          </a:solidFill>
        </p:spPr>
      </p:pic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76200" y="30322"/>
            <a:ext cx="3048000" cy="1646078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  <a:latin typeface="Calibri" charset="0"/>
              </a:rPr>
              <a:t>Possible CLIC stages </a:t>
            </a:r>
            <a:r>
              <a:rPr lang="en-US" sz="3200" dirty="0" smtClean="0">
                <a:solidFill>
                  <a:schemeClr val="bg1"/>
                </a:solidFill>
                <a:latin typeface="Calibri" charset="0"/>
              </a:rPr>
              <a:t>studied in the CDR</a:t>
            </a:r>
            <a:endParaRPr lang="en-US" sz="32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502" y="6355778"/>
            <a:ext cx="213302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E52F81-87D3-074D-88A0-67CBD4BDE3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creen Shot 2012-08-19 at 9.37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89012"/>
            <a:ext cx="3349625" cy="15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80265" y="291525"/>
            <a:ext cx="616239" cy="29974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41606" y="291525"/>
            <a:ext cx="614795" cy="29974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28617" y="3795568"/>
            <a:ext cx="614795" cy="299748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1" tIns="45653" rIns="91301" bIns="45653" anchor="ctr"/>
          <a:lstStyle/>
          <a:p>
            <a:pPr algn="ctr" defTabSz="455134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61" y="5012184"/>
            <a:ext cx="3112640" cy="156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 lIns="91301" tIns="45653" rIns="91301" bIns="45653">
            <a:spAutoFit/>
          </a:bodyPr>
          <a:lstStyle/>
          <a:p>
            <a:pPr defTabSz="455134">
              <a:defRPr/>
            </a:pPr>
            <a:r>
              <a:rPr lang="en-US" sz="16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Key features: </a:t>
            </a:r>
          </a:p>
          <a:p>
            <a:pPr marL="285321" indent="-285321" defTabSz="455134">
              <a:buFont typeface="Arial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High gradient (energy/length)</a:t>
            </a:r>
          </a:p>
          <a:p>
            <a:pPr marL="285321" indent="-285321" defTabSz="455134">
              <a:buFont typeface="Arial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Small beams (luminosity)</a:t>
            </a:r>
          </a:p>
          <a:p>
            <a:pPr marL="285321" indent="-285321" defTabSz="455134">
              <a:buFont typeface="Arial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Repetition rates and bunch spacing (experimental conditions)</a:t>
            </a:r>
          </a:p>
        </p:txBody>
      </p:sp>
      <p:pic>
        <p:nvPicPr>
          <p:cNvPr id="11" name="Picture 10" descr="Picture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920" y="1752613"/>
            <a:ext cx="1830245" cy="1219188"/>
          </a:xfrm>
          <a:prstGeom prst="rect">
            <a:avLst/>
          </a:prstGeom>
        </p:spPr>
      </p:pic>
      <p:pic>
        <p:nvPicPr>
          <p:cNvPr id="12" name="Picture 11" descr="cell 9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752600"/>
            <a:ext cx="1106416" cy="101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7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4549676"/>
            <a:ext cx="2997200" cy="230832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Luminosity goal significantly impact minimum cost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For L=1x10</a:t>
            </a:r>
            <a:r>
              <a:rPr lang="en-US" sz="1600" baseline="30000" dirty="0" smtClean="0">
                <a:solidFill>
                  <a:srgbClr val="FFFFFF"/>
                </a:solidFill>
                <a:latin typeface="+mn-lt"/>
              </a:rPr>
              <a:t>34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cm</a:t>
            </a:r>
            <a:r>
              <a:rPr lang="en-US" sz="1600" baseline="30000" dirty="0" smtClean="0">
                <a:solidFill>
                  <a:srgbClr val="FFFFFF"/>
                </a:solidFill>
                <a:latin typeface="+mn-lt"/>
              </a:rPr>
              <a:t>-2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s</a:t>
            </a:r>
            <a:r>
              <a:rPr lang="en-US" sz="1600" baseline="30000" dirty="0" smtClean="0">
                <a:solidFill>
                  <a:srgbClr val="FFFFFF"/>
                </a:solidFill>
                <a:latin typeface="+mn-lt"/>
              </a:rPr>
              <a:t>-1 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to L=2x10</a:t>
            </a:r>
            <a:r>
              <a:rPr lang="en-US" sz="1600" baseline="30000" dirty="0" smtClean="0">
                <a:solidFill>
                  <a:srgbClr val="FFFFFF"/>
                </a:solidFill>
                <a:latin typeface="+mn-lt"/>
              </a:rPr>
              <a:t>34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cm</a:t>
            </a:r>
            <a:r>
              <a:rPr lang="en-US" sz="1600" baseline="30000" dirty="0">
                <a:solidFill>
                  <a:srgbClr val="FFFFFF"/>
                </a:solidFill>
                <a:latin typeface="+mn-lt"/>
              </a:rPr>
              <a:t>-2</a:t>
            </a:r>
            <a:r>
              <a:rPr lang="en-US" sz="1600" dirty="0">
                <a:solidFill>
                  <a:srgbClr val="FFFFFF"/>
                </a:solidFill>
                <a:latin typeface="+mn-lt"/>
              </a:rPr>
              <a:t>s</a:t>
            </a:r>
            <a:r>
              <a:rPr lang="en-US" sz="1600" baseline="30000" dirty="0">
                <a:solidFill>
                  <a:srgbClr val="FFFFFF"/>
                </a:solidFill>
                <a:latin typeface="+mn-lt"/>
              </a:rPr>
              <a:t>-1 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:</a:t>
            </a:r>
          </a:p>
          <a:p>
            <a:endParaRPr lang="en-US" sz="1600" dirty="0">
              <a:solidFill>
                <a:srgbClr val="FFFFFF"/>
              </a:solidFill>
              <a:latin typeface="+mn-lt"/>
            </a:endParaRPr>
          </a:p>
          <a:p>
            <a:r>
              <a:rPr lang="en-US" sz="1600" dirty="0">
                <a:solidFill>
                  <a:srgbClr val="FFFFFF"/>
                </a:solidFill>
                <a:latin typeface="+mn-lt"/>
              </a:rPr>
              <a:t>C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osts 0.5 </a:t>
            </a:r>
            <a:r>
              <a:rPr lang="en-US" sz="1600" dirty="0" err="1" smtClean="0">
                <a:solidFill>
                  <a:srgbClr val="FFFFFF"/>
                </a:solidFill>
                <a:latin typeface="+mn-lt"/>
              </a:rPr>
              <a:t>a.u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. and O(100MW)</a:t>
            </a:r>
          </a:p>
          <a:p>
            <a:r>
              <a:rPr lang="en-US" sz="1600" dirty="0">
                <a:solidFill>
                  <a:srgbClr val="FFFFFF"/>
                </a:solidFill>
                <a:latin typeface="+mn-lt"/>
              </a:rPr>
              <a:t>Cheapest machine is close to lowest po</a:t>
            </a:r>
            <a:r>
              <a:rPr lang="en-US" sz="1600" dirty="0">
                <a:solidFill>
                  <a:srgbClr val="FFFFFF"/>
                </a:solidFill>
              </a:rPr>
              <a:t>wer consumption </a:t>
            </a:r>
            <a:endParaRPr lang="en-US" sz="1600" dirty="0" smtClean="0">
              <a:solidFill>
                <a:srgbClr val="FFFFFF"/>
              </a:solidFill>
            </a:endParaRPr>
          </a:p>
          <a:p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  <a:solidFill>
            <a:schemeClr val="accent1"/>
          </a:solidFill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Cost/power: Design/parameters</a:t>
            </a:r>
            <a:r>
              <a:rPr lang="en-US" sz="2400" dirty="0">
                <a:solidFill>
                  <a:schemeClr val="bg1"/>
                </a:solidFill>
              </a:rPr>
              <a:t> &amp;</a:t>
            </a:r>
            <a:r>
              <a:rPr lang="en-US" sz="2400" dirty="0" smtClean="0">
                <a:solidFill>
                  <a:schemeClr val="bg1"/>
                </a:solidFill>
              </a:rPr>
              <a:t> Technical developments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38200"/>
            <a:ext cx="2819400" cy="304698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Automatic procedure scanning over many structures (parameter sets)</a:t>
            </a:r>
          </a:p>
          <a:p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Structure design fixed by few parameters</a:t>
            </a:r>
          </a:p>
          <a:p>
            <a:r>
              <a:rPr lang="en-US" sz="1600" dirty="0">
                <a:solidFill>
                  <a:srgbClr val="FFFFFF"/>
                </a:solidFill>
                <a:latin typeface="+mn-lt"/>
              </a:rPr>
              <a:t>	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a</a:t>
            </a:r>
            <a:r>
              <a:rPr lang="en-US" sz="1600" baseline="-25000" dirty="0" smtClean="0">
                <a:solidFill>
                  <a:srgbClr val="FFFFFF"/>
                </a:solidFill>
                <a:latin typeface="+mn-lt"/>
              </a:rPr>
              <a:t>1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,a</a:t>
            </a:r>
            <a:r>
              <a:rPr lang="en-US" sz="1600" baseline="-25000" dirty="0" smtClean="0">
                <a:solidFill>
                  <a:srgbClr val="FFFFFF"/>
                </a:solidFill>
                <a:latin typeface="+mn-lt"/>
              </a:rPr>
              <a:t>2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,d</a:t>
            </a:r>
            <a:r>
              <a:rPr lang="en-US" sz="1600" baseline="-25000" dirty="0" smtClean="0">
                <a:solidFill>
                  <a:srgbClr val="FFFFFF"/>
                </a:solidFill>
                <a:latin typeface="+mn-lt"/>
              </a:rPr>
              <a:t>1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,d</a:t>
            </a:r>
            <a:r>
              <a:rPr lang="en-US" sz="1600" baseline="-25000" dirty="0" smtClean="0">
                <a:solidFill>
                  <a:srgbClr val="FFFFFF"/>
                </a:solidFill>
                <a:latin typeface="+mn-lt"/>
              </a:rPr>
              <a:t>2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,N</a:t>
            </a:r>
            <a:r>
              <a:rPr lang="en-US" sz="1600" baseline="-25000" dirty="0" smtClean="0">
                <a:solidFill>
                  <a:srgbClr val="FFFFFF"/>
                </a:solidFill>
                <a:latin typeface="+mn-lt"/>
              </a:rPr>
              <a:t>c</a:t>
            </a: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,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cs typeface="Symbol" charset="2"/>
              </a:rPr>
              <a:t>f,G</a:t>
            </a:r>
          </a:p>
          <a:p>
            <a:endParaRPr lang="en-US" sz="1600" dirty="0" smtClean="0">
              <a:solidFill>
                <a:srgbClr val="FFFFFF"/>
              </a:solidFill>
              <a:latin typeface="+mn-lt"/>
              <a:cs typeface="Symbol" charset="2"/>
            </a:endParaRPr>
          </a:p>
          <a:p>
            <a:r>
              <a:rPr lang="en-US" sz="1600" dirty="0" smtClean="0">
                <a:solidFill>
                  <a:srgbClr val="FFFFFF"/>
                </a:solidFill>
                <a:latin typeface="+mn-lt"/>
                <a:cs typeface="Symbol" charset="2"/>
              </a:rPr>
              <a:t>Beam parameters derived automatically</a:t>
            </a:r>
          </a:p>
          <a:p>
            <a:endParaRPr lang="en-US" sz="1600" dirty="0">
              <a:solidFill>
                <a:srgbClr val="FFFFFF"/>
              </a:solidFill>
              <a:latin typeface="+mn-lt"/>
              <a:cs typeface="Symbol" charset="2"/>
            </a:endParaRPr>
          </a:p>
          <a:p>
            <a:r>
              <a:rPr lang="en-US" sz="1600" dirty="0" smtClean="0">
                <a:solidFill>
                  <a:srgbClr val="FFFFFF"/>
                </a:solidFill>
                <a:latin typeface="+mn-lt"/>
                <a:cs typeface="Symbol" charset="2"/>
              </a:rPr>
              <a:t>Cost calculated – and power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8481" y="1289050"/>
            <a:ext cx="69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S=1.1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51100" y="6210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47419" y="6070084"/>
            <a:ext cx="83940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 [10</a:t>
            </a:r>
            <a:r>
              <a:rPr lang="en-US" baseline="30000" dirty="0" smtClean="0"/>
              <a:t>9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701199" y="5910818"/>
            <a:ext cx="41865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36537" y="698500"/>
            <a:ext cx="47692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.5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01305" y="937399"/>
            <a:ext cx="1801395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  <a:latin typeface="+mn-lt"/>
              </a:rPr>
              <a:t>L=0.5x10</a:t>
            </a:r>
            <a:r>
              <a:rPr lang="en-US" baseline="30000" dirty="0" smtClean="0">
                <a:solidFill>
                  <a:srgbClr val="FF0000"/>
                </a:solidFill>
                <a:latin typeface="+mn-lt"/>
              </a:rPr>
              <a:t>34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cm</a:t>
            </a:r>
            <a:r>
              <a:rPr lang="en-US" baseline="30000" dirty="0" smtClean="0">
                <a:solidFill>
                  <a:srgbClr val="FF0000"/>
                </a:solidFill>
                <a:latin typeface="+mn-lt"/>
              </a:rPr>
              <a:t>-2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s</a:t>
            </a:r>
            <a:r>
              <a:rPr lang="en-US" baseline="30000" dirty="0" smtClean="0">
                <a:solidFill>
                  <a:srgbClr val="FF0000"/>
                </a:solidFill>
                <a:latin typeface="+mn-lt"/>
              </a:rPr>
              <a:t>-1</a:t>
            </a:r>
          </a:p>
          <a:p>
            <a:pPr algn="just"/>
            <a:r>
              <a:rPr lang="en-US" dirty="0">
                <a:solidFill>
                  <a:srgbClr val="008000"/>
                </a:solidFill>
                <a:latin typeface="+mn-lt"/>
              </a:rPr>
              <a:t>L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=1.0x10</a:t>
            </a:r>
            <a:r>
              <a:rPr lang="en-US" baseline="30000" dirty="0" smtClean="0">
                <a:solidFill>
                  <a:srgbClr val="008000"/>
                </a:solidFill>
                <a:latin typeface="+mn-lt"/>
              </a:rPr>
              <a:t>34</a:t>
            </a:r>
            <a:r>
              <a:rPr lang="en-US" dirty="0" smtClean="0">
                <a:solidFill>
                  <a:srgbClr val="008000"/>
                </a:solidFill>
                <a:latin typeface="+mn-lt"/>
              </a:rPr>
              <a:t>cm</a:t>
            </a:r>
            <a:r>
              <a:rPr lang="en-US" baseline="30000" dirty="0">
                <a:solidFill>
                  <a:srgbClr val="008000"/>
                </a:solidFill>
                <a:latin typeface="+mn-lt"/>
              </a:rPr>
              <a:t>-2</a:t>
            </a:r>
            <a:r>
              <a:rPr lang="en-US" dirty="0">
                <a:solidFill>
                  <a:srgbClr val="008000"/>
                </a:solidFill>
                <a:latin typeface="+mn-lt"/>
              </a:rPr>
              <a:t>s</a:t>
            </a:r>
            <a:r>
              <a:rPr lang="en-US" baseline="30000" dirty="0">
                <a:solidFill>
                  <a:srgbClr val="008000"/>
                </a:solidFill>
                <a:latin typeface="+mn-lt"/>
              </a:rPr>
              <a:t>-1</a:t>
            </a:r>
          </a:p>
          <a:p>
            <a:pPr algn="just"/>
            <a:r>
              <a:rPr lang="en-US" dirty="0">
                <a:solidFill>
                  <a:srgbClr val="3366FF"/>
                </a:solidFill>
                <a:latin typeface="+mn-lt"/>
              </a:rPr>
              <a:t>L</a:t>
            </a:r>
            <a:r>
              <a:rPr lang="en-US" dirty="0" smtClean="0">
                <a:solidFill>
                  <a:srgbClr val="3366FF"/>
                </a:solidFill>
                <a:latin typeface="+mn-lt"/>
              </a:rPr>
              <a:t>=2.0x10</a:t>
            </a:r>
            <a:r>
              <a:rPr lang="en-US" baseline="30000" dirty="0" smtClean="0">
                <a:solidFill>
                  <a:srgbClr val="3366FF"/>
                </a:solidFill>
                <a:latin typeface="+mn-lt"/>
              </a:rPr>
              <a:t>34</a:t>
            </a:r>
            <a:r>
              <a:rPr lang="en-US" dirty="0" smtClean="0">
                <a:solidFill>
                  <a:srgbClr val="3366FF"/>
                </a:solidFill>
                <a:latin typeface="+mn-lt"/>
              </a:rPr>
              <a:t>cm</a:t>
            </a:r>
            <a:r>
              <a:rPr lang="en-US" baseline="30000" dirty="0">
                <a:solidFill>
                  <a:srgbClr val="3366FF"/>
                </a:solidFill>
                <a:latin typeface="+mn-lt"/>
              </a:rPr>
              <a:t>-2</a:t>
            </a:r>
            <a:r>
              <a:rPr lang="en-US" dirty="0">
                <a:solidFill>
                  <a:srgbClr val="3366FF"/>
                </a:solidFill>
                <a:latin typeface="+mn-lt"/>
              </a:rPr>
              <a:t>s</a:t>
            </a:r>
            <a:r>
              <a:rPr lang="en-US" baseline="30000" dirty="0">
                <a:solidFill>
                  <a:srgbClr val="3366FF"/>
                </a:solidFill>
                <a:latin typeface="+mn-lt"/>
              </a:rPr>
              <a:t>-</a:t>
            </a:r>
            <a:r>
              <a:rPr lang="en-US" baseline="30000" dirty="0" smtClean="0">
                <a:solidFill>
                  <a:srgbClr val="3366FF"/>
                </a:solidFill>
                <a:latin typeface="+mn-lt"/>
              </a:rPr>
              <a:t>1</a:t>
            </a:r>
            <a:endParaRPr lang="en-US" baseline="30000" dirty="0">
              <a:solidFill>
                <a:srgbClr val="3366FF"/>
              </a:solidFill>
              <a:latin typeface="+mn-lt"/>
            </a:endParaRPr>
          </a:p>
        </p:txBody>
      </p:sp>
      <p:pic>
        <p:nvPicPr>
          <p:cNvPr id="25" name="Picture 24" descr="power_cost_360_f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031" y="698500"/>
            <a:ext cx="6163733" cy="46228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988704" y="1017032"/>
            <a:ext cx="1918389" cy="120032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L=1.0x10</a:t>
            </a:r>
            <a:r>
              <a:rPr lang="en-US" baseline="30000" dirty="0" smtClean="0">
                <a:solidFill>
                  <a:srgbClr val="FF0000"/>
                </a:solidFill>
              </a:rPr>
              <a:t>34</a:t>
            </a:r>
            <a:r>
              <a:rPr lang="en-US" dirty="0" smtClean="0">
                <a:solidFill>
                  <a:srgbClr val="FF0000"/>
                </a:solidFill>
              </a:rPr>
              <a:t>cm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</a:p>
          <a:p>
            <a:r>
              <a:rPr lang="en-US" dirty="0">
                <a:solidFill>
                  <a:srgbClr val="008000"/>
                </a:solidFill>
              </a:rPr>
              <a:t>L</a:t>
            </a:r>
            <a:r>
              <a:rPr lang="en-US" dirty="0" smtClean="0">
                <a:solidFill>
                  <a:srgbClr val="008000"/>
                </a:solidFill>
              </a:rPr>
              <a:t>=1.25x10</a:t>
            </a:r>
            <a:r>
              <a:rPr lang="en-US" baseline="30000" dirty="0" smtClean="0">
                <a:solidFill>
                  <a:srgbClr val="008000"/>
                </a:solidFill>
              </a:rPr>
              <a:t>34</a:t>
            </a:r>
            <a:r>
              <a:rPr lang="en-US" dirty="0" smtClean="0">
                <a:solidFill>
                  <a:srgbClr val="008000"/>
                </a:solidFill>
              </a:rPr>
              <a:t>cm</a:t>
            </a:r>
            <a:r>
              <a:rPr lang="en-US" baseline="30000" dirty="0">
                <a:solidFill>
                  <a:srgbClr val="008000"/>
                </a:solidFill>
              </a:rPr>
              <a:t>-2</a:t>
            </a:r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baseline="30000" dirty="0">
                <a:solidFill>
                  <a:srgbClr val="008000"/>
                </a:solidFill>
              </a:rPr>
              <a:t>-1</a:t>
            </a:r>
          </a:p>
          <a:p>
            <a:r>
              <a:rPr lang="en-US" dirty="0">
                <a:solidFill>
                  <a:srgbClr val="3366FF"/>
                </a:solidFill>
              </a:rPr>
              <a:t>L</a:t>
            </a:r>
            <a:r>
              <a:rPr lang="en-US" dirty="0" smtClean="0">
                <a:solidFill>
                  <a:srgbClr val="3366FF"/>
                </a:solidFill>
              </a:rPr>
              <a:t>=1.5x10</a:t>
            </a:r>
            <a:r>
              <a:rPr lang="en-US" baseline="30000" dirty="0" smtClean="0">
                <a:solidFill>
                  <a:srgbClr val="3366FF"/>
                </a:solidFill>
              </a:rPr>
              <a:t>34</a:t>
            </a:r>
            <a:r>
              <a:rPr lang="en-US" dirty="0" smtClean="0">
                <a:solidFill>
                  <a:srgbClr val="3366FF"/>
                </a:solidFill>
              </a:rPr>
              <a:t>cm</a:t>
            </a:r>
            <a:r>
              <a:rPr lang="en-US" baseline="30000" dirty="0">
                <a:solidFill>
                  <a:srgbClr val="3366FF"/>
                </a:solidFill>
              </a:rPr>
              <a:t>-2</a:t>
            </a:r>
            <a:r>
              <a:rPr lang="en-US" dirty="0">
                <a:solidFill>
                  <a:srgbClr val="3366FF"/>
                </a:solidFill>
              </a:rPr>
              <a:t>s</a:t>
            </a:r>
            <a:r>
              <a:rPr lang="en-US" baseline="30000" dirty="0">
                <a:solidFill>
                  <a:srgbClr val="3366FF"/>
                </a:solidFill>
              </a:rPr>
              <a:t>-</a:t>
            </a:r>
            <a:r>
              <a:rPr lang="en-US" baseline="30000" dirty="0" smtClean="0">
                <a:solidFill>
                  <a:srgbClr val="3366FF"/>
                </a:solidFill>
              </a:rPr>
              <a:t>1</a:t>
            </a:r>
          </a:p>
          <a:p>
            <a:r>
              <a:rPr lang="en-US" dirty="0" smtClean="0">
                <a:solidFill>
                  <a:srgbClr val="C211FF"/>
                </a:solidFill>
              </a:rPr>
              <a:t>L=2.0x10</a:t>
            </a:r>
            <a:r>
              <a:rPr lang="en-US" baseline="30000" dirty="0" smtClean="0">
                <a:solidFill>
                  <a:srgbClr val="C211FF"/>
                </a:solidFill>
              </a:rPr>
              <a:t>34</a:t>
            </a:r>
            <a:r>
              <a:rPr lang="en-US" dirty="0" smtClean="0">
                <a:solidFill>
                  <a:srgbClr val="C211FF"/>
                </a:solidFill>
              </a:rPr>
              <a:t>cm</a:t>
            </a:r>
            <a:r>
              <a:rPr lang="en-US" baseline="30000" dirty="0" smtClean="0">
                <a:solidFill>
                  <a:srgbClr val="C211FF"/>
                </a:solidFill>
              </a:rPr>
              <a:t>-2</a:t>
            </a:r>
            <a:r>
              <a:rPr lang="en-US" dirty="0" smtClean="0">
                <a:solidFill>
                  <a:srgbClr val="C211FF"/>
                </a:solidFill>
              </a:rPr>
              <a:t>s</a:t>
            </a:r>
            <a:r>
              <a:rPr lang="en-US" baseline="30000" dirty="0" smtClean="0">
                <a:solidFill>
                  <a:srgbClr val="C211FF"/>
                </a:solidFill>
              </a:rPr>
              <a:t>-1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006033" y="2667001"/>
            <a:ext cx="2200966" cy="22087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006031" y="4528504"/>
            <a:ext cx="955337" cy="7927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86400" y="4343400"/>
            <a:ext cx="3657600" cy="255454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n-lt"/>
              </a:rPr>
              <a:t>Goal: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>
                <a:solidFill>
                  <a:schemeClr val="bg1"/>
                </a:solidFill>
                <a:latin typeface="+mn-lt"/>
              </a:rPr>
              <a:t>Rebaseline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 project at ~350 </a:t>
            </a:r>
            <a:r>
              <a:rPr lang="en-US" sz="1600" dirty="0" err="1" smtClean="0">
                <a:solidFill>
                  <a:schemeClr val="bg1"/>
                </a:solidFill>
                <a:latin typeface="+mn-lt"/>
              </a:rPr>
              <a:t>GeV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, ~1.5 </a:t>
            </a:r>
            <a:r>
              <a:rPr lang="en-US" sz="1600" dirty="0" err="1" smtClean="0">
                <a:solidFill>
                  <a:schemeClr val="bg1"/>
                </a:solidFill>
                <a:latin typeface="+mn-lt"/>
              </a:rPr>
              <a:t>TeV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, 3 </a:t>
            </a:r>
            <a:r>
              <a:rPr lang="en-US" sz="1600" dirty="0" err="1" smtClean="0">
                <a:solidFill>
                  <a:schemeClr val="bg1"/>
                </a:solidFill>
                <a:latin typeface="+mn-lt"/>
              </a:rPr>
              <a:t>TeV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, very close to concluding this (talks in Friday plenary) 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Next natural steps: </a:t>
            </a:r>
            <a:r>
              <a:rPr lang="en-US" sz="1600" dirty="0" err="1" smtClean="0">
                <a:solidFill>
                  <a:schemeClr val="bg1"/>
                </a:solidFill>
                <a:latin typeface="+mn-lt"/>
              </a:rPr>
              <a:t>Optimised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 cost and power for given luminosity </a:t>
            </a:r>
          </a:p>
          <a:p>
            <a:endParaRPr lang="en-US" sz="16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Hopefully needed to redo with new LHC results at some point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114800" y="0"/>
            <a:ext cx="5029200" cy="3962400"/>
          </a:xfrm>
          <a:prstGeom prst="rect">
            <a:avLst/>
          </a:prstGeom>
          <a:solidFill>
            <a:schemeClr val="accent1"/>
          </a:solidFill>
        </p:spPr>
        <p:txBody>
          <a:bodyPr vert="horz" lIns="91337" tIns="45671" rIns="91337" bIns="45671" rtlCol="0">
            <a:noAutofit/>
          </a:bodyPr>
          <a:lstStyle>
            <a:lvl1pPr marL="342524" indent="-342524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134" indent="-285434" algn="l" defTabSz="45669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745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440" indent="-228348" algn="l" defTabSz="45669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137" indent="-228348" algn="l" defTabSz="45669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838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533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230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1925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Beyond the parameter optimization there are other </a:t>
            </a:r>
            <a:r>
              <a:rPr lang="en-US" sz="1600" dirty="0">
                <a:solidFill>
                  <a:srgbClr val="FFFFFF"/>
                </a:solidFill>
              </a:rPr>
              <a:t>o</a:t>
            </a:r>
            <a:r>
              <a:rPr lang="en-US" sz="1600" dirty="0" smtClean="0">
                <a:solidFill>
                  <a:srgbClr val="FFFFFF"/>
                </a:solidFill>
              </a:rPr>
              <a:t>n-going developments (design/technical developments):</a:t>
            </a:r>
          </a:p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Use of permanent or hybrid magnets for the drive beam (order of 50’000 magnets)</a:t>
            </a:r>
          </a:p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Optimize drive beam accelerator klystron system </a:t>
            </a:r>
          </a:p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Electron pre-damping ring can be removed with good electron injector</a:t>
            </a:r>
          </a:p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Dimension drive beam accelerator building and infrastructure are for 3 </a:t>
            </a:r>
            <a:r>
              <a:rPr lang="en-US" sz="1600" dirty="0" err="1" smtClean="0">
                <a:solidFill>
                  <a:srgbClr val="FFFFFF"/>
                </a:solidFill>
              </a:rPr>
              <a:t>TeV</a:t>
            </a:r>
            <a:r>
              <a:rPr lang="en-US" sz="1600" dirty="0" smtClean="0">
                <a:solidFill>
                  <a:srgbClr val="FFFFFF"/>
                </a:solidFill>
              </a:rPr>
              <a:t>, dimension to 1.5 </a:t>
            </a:r>
            <a:r>
              <a:rPr lang="en-US" sz="1600" dirty="0" err="1" smtClean="0">
                <a:solidFill>
                  <a:srgbClr val="FFFFFF"/>
                </a:solidFill>
              </a:rPr>
              <a:t>TeV</a:t>
            </a:r>
            <a:r>
              <a:rPr lang="en-US" sz="1600" dirty="0" smtClean="0">
                <a:solidFill>
                  <a:srgbClr val="FFFFFF"/>
                </a:solidFill>
              </a:rPr>
              <a:t> results in large saving</a:t>
            </a:r>
          </a:p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Systematic optimization of injector complex </a:t>
            </a:r>
            <a:r>
              <a:rPr lang="en-US" sz="1600" dirty="0" err="1" smtClean="0">
                <a:solidFill>
                  <a:srgbClr val="FFFFFF"/>
                </a:solidFill>
              </a:rPr>
              <a:t>linacs</a:t>
            </a:r>
            <a:r>
              <a:rPr lang="en-US" sz="1600" dirty="0" smtClean="0">
                <a:solidFill>
                  <a:srgbClr val="FFFFFF"/>
                </a:solidFill>
              </a:rPr>
              <a:t> in preparation</a:t>
            </a:r>
          </a:p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Power consumption: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Optimize and reduce overhead estimates </a:t>
            </a:r>
          </a:p>
        </p:txBody>
      </p:sp>
    </p:spTree>
    <p:extLst>
      <p:ext uri="{BB962C8B-B14F-4D97-AF65-F5344CB8AC3E}">
        <p14:creationId xmlns:p14="http://schemas.microsoft.com/office/powerpoint/2010/main" val="28631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F81BD"/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e</a:t>
            </a:r>
            <a:r>
              <a:rPr lang="en-US" sz="3200" dirty="0" smtClean="0">
                <a:solidFill>
                  <a:srgbClr val="FFFFFF"/>
                </a:solidFill>
              </a:rPr>
              <a:t>+/e- Colliders: P</a:t>
            </a:r>
            <a:r>
              <a:rPr lang="en-US" sz="3200" baseline="-25000" dirty="0" smtClean="0">
                <a:solidFill>
                  <a:srgbClr val="FFFFFF"/>
                </a:solidFill>
              </a:rPr>
              <a:t>AC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vs E</a:t>
            </a:r>
            <a:r>
              <a:rPr lang="en-US" sz="3200" baseline="-25000" dirty="0" smtClean="0">
                <a:solidFill>
                  <a:srgbClr val="FFFFFF"/>
                </a:solidFill>
              </a:rPr>
              <a:t>CM</a:t>
            </a:r>
            <a:endParaRPr lang="fr-FR" sz="3200" baseline="-2500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/>
              <a:t>8</a:t>
            </a:fld>
            <a:endParaRPr lang="fr-BE" dirty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67056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09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19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29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39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5498" algn="l" defTabSz="91419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2596" algn="l" defTabSz="91419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99698" algn="l" defTabSz="91419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6799" algn="l" defTabSz="91419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0" y="4648200"/>
            <a:ext cx="4438012" cy="2209800"/>
            <a:chOff x="3782580" y="4178020"/>
            <a:chExt cx="5361420" cy="2578966"/>
          </a:xfrm>
        </p:grpSpPr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2580" y="4355531"/>
              <a:ext cx="5361420" cy="24014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4355523" y="5435023"/>
              <a:ext cx="4610966" cy="0"/>
            </a:xfrm>
            <a:prstGeom prst="line">
              <a:avLst/>
            </a:prstGeom>
            <a:ln w="2857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355523" y="4178020"/>
              <a:ext cx="4543042" cy="3949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91301" tIns="45653" rIns="91301" bIns="45653">
              <a:spAutoFit/>
            </a:bodyPr>
            <a:lstStyle/>
            <a:p>
              <a:pPr defTabSz="456515">
                <a:defRPr/>
              </a:pPr>
              <a:r>
                <a:rPr lang="en-US" sz="1600" dirty="0">
                  <a:solidFill>
                    <a:srgbClr val="FF0000"/>
                  </a:solidFill>
                  <a:latin typeface="Calibri"/>
                  <a:ea typeface="ＭＳ Ｐゴシック" charset="0"/>
                  <a:cs typeface="ＭＳ Ｐゴシック" charset="0"/>
                </a:rPr>
                <a:t>CERN energy consumption 2012: 1.35 </a:t>
              </a:r>
              <a:r>
                <a:rPr lang="en-US" sz="1600" dirty="0" err="1">
                  <a:solidFill>
                    <a:srgbClr val="FF0000"/>
                  </a:solidFill>
                  <a:latin typeface="Calibri"/>
                  <a:ea typeface="ＭＳ Ｐゴシック" charset="0"/>
                  <a:cs typeface="ＭＳ Ｐゴシック" charset="0"/>
                </a:rPr>
                <a:t>TWh</a:t>
              </a:r>
              <a:r>
                <a:rPr lang="en-US" sz="1600" dirty="0">
                  <a:solidFill>
                    <a:srgbClr val="FF0000"/>
                  </a:solidFill>
                  <a:latin typeface="Calibri"/>
                  <a:ea typeface="ＭＳ Ｐゴシック" charset="0"/>
                  <a:cs typeface="ＭＳ Ｐゴシック" charset="0"/>
                </a:rPr>
                <a:t>  </a:t>
              </a:r>
            </a:p>
          </p:txBody>
        </p:sp>
      </p:grp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4303129"/>
              </p:ext>
            </p:extLst>
          </p:nvPr>
        </p:nvGraphicFramePr>
        <p:xfrm>
          <a:off x="-152400" y="685800"/>
          <a:ext cx="5638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487903"/>
            <a:ext cx="2209800" cy="239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257800" y="609600"/>
            <a:ext cx="3886200" cy="3962400"/>
          </a:xfrm>
          <a:prstGeom prst="rect">
            <a:avLst/>
          </a:prstGeom>
          <a:solidFill>
            <a:schemeClr val="accent1"/>
          </a:solidFill>
        </p:spPr>
        <p:txBody>
          <a:bodyPr vert="horz" lIns="91337" tIns="45671" rIns="91337" bIns="45671" rtlCol="0">
            <a:noAutofit/>
          </a:bodyPr>
          <a:lstStyle>
            <a:lvl1pPr marL="342524" indent="-342524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134" indent="-285434" algn="l" defTabSz="45669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745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440" indent="-228348" algn="l" defTabSz="45669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137" indent="-228348" algn="l" defTabSz="45669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838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533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230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1925" indent="-228348" algn="l" defTabSz="45669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Power reductions are being looked at:</a:t>
            </a:r>
          </a:p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Design and parameters – </a:t>
            </a:r>
            <a:r>
              <a:rPr lang="en-US" sz="1600" dirty="0" err="1" smtClean="0">
                <a:solidFill>
                  <a:srgbClr val="FFFFFF"/>
                </a:solidFill>
              </a:rPr>
              <a:t>optimise</a:t>
            </a:r>
            <a:r>
              <a:rPr lang="en-US" sz="1600" dirty="0" smtClean="0">
                <a:solidFill>
                  <a:srgbClr val="FFFFFF"/>
                </a:solidFill>
              </a:rPr>
              <a:t> power</a:t>
            </a:r>
          </a:p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Look at key components – magnets</a:t>
            </a:r>
          </a:p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Klystron and modulator </a:t>
            </a:r>
            <a:r>
              <a:rPr lang="en-US" sz="1600" dirty="0" err="1" smtClean="0">
                <a:solidFill>
                  <a:srgbClr val="FFFFFF"/>
                </a:solidFill>
              </a:rPr>
              <a:t>efficiences</a:t>
            </a:r>
            <a:endParaRPr lang="en-US" sz="1600" dirty="0" smtClean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600" dirty="0" err="1" smtClean="0">
                <a:solidFill>
                  <a:srgbClr val="FFFFFF"/>
                </a:solidFill>
              </a:rPr>
              <a:t>Optimisation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</a:p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Recover energy </a:t>
            </a:r>
            <a:endParaRPr lang="en-US" sz="1600" dirty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Consider where the power is dissipated (distributed or central)</a:t>
            </a:r>
            <a:endParaRPr lang="en-US" sz="1600" dirty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Look at daily and yearly fluctuation – can one run in “low general demand” periods</a:t>
            </a:r>
          </a:p>
          <a:p>
            <a:pPr marL="0" indent="0">
              <a:buFont typeface="Arial"/>
              <a:buNone/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Understand and minimize the energy (consider also standby, MD, down periods, running scenarios </a:t>
            </a:r>
          </a:p>
        </p:txBody>
      </p:sp>
    </p:spTree>
    <p:extLst>
      <p:ext uri="{BB962C8B-B14F-4D97-AF65-F5344CB8AC3E}">
        <p14:creationId xmlns:p14="http://schemas.microsoft.com/office/powerpoint/2010/main" val="5602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"/>
    </mc:Choice>
    <mc:Fallback xmlns="">
      <p:transition spd="slow" advTm="9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438400" y="5843264"/>
            <a:ext cx="2133600" cy="365125"/>
          </a:xfrm>
        </p:spPr>
        <p:txBody>
          <a:bodyPr/>
          <a:lstStyle/>
          <a:p>
            <a:fld id="{0D1D6AF9-1F0E-2547-B7C2-EBD150131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9094" y="0"/>
            <a:ext cx="7676358" cy="609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45669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Calibri" charset="0"/>
              </a:rPr>
              <a:t>D</a:t>
            </a:r>
            <a:r>
              <a:rPr lang="en-US" sz="3200" dirty="0" smtClean="0">
                <a:solidFill>
                  <a:srgbClr val="FFFFFF"/>
                </a:solidFill>
                <a:latin typeface="Calibri" charset="0"/>
              </a:rPr>
              <a:t>evelopments for costs </a:t>
            </a:r>
            <a:endParaRPr lang="en-US" sz="3200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9600" y="4724400"/>
            <a:ext cx="4724401" cy="206210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n-lt"/>
              </a:rPr>
              <a:t>CDR costs can now be updated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New parameters optimizing costs, affect mostly initial stages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Technical developments, affects all stages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Too early for updated industrial quotes in some areas (other areas can be updated)  </a:t>
            </a:r>
          </a:p>
          <a:p>
            <a:endParaRPr lang="en-US" sz="1600" dirty="0">
              <a:solidFill>
                <a:schemeClr val="bg1"/>
              </a:solidFill>
              <a:latin typeface="+mn-lt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+mn-lt"/>
              </a:rPr>
              <a:t>2012 CHF versus 2015 CHF 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1" y="609600"/>
            <a:ext cx="5606989" cy="4038600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6" name="Picture 5" descr="CLIC-Logo-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4628" y="28665"/>
            <a:ext cx="709371" cy="70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6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7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8_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hèmeCERN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2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TemplatePresCERN</Template>
  <TotalTime>46150</TotalTime>
  <Words>2403</Words>
  <Application>Microsoft Macintosh PowerPoint</Application>
  <PresentationFormat>On-screen Show (4:3)</PresentationFormat>
  <Paragraphs>395</Paragraphs>
  <Slides>24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21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Office Theme</vt:lpstr>
      <vt:lpstr>3_Office Theme</vt:lpstr>
      <vt:lpstr>1_FC5643-CERN3027 - Scale of contributions</vt:lpstr>
      <vt:lpstr>4_Office Theme</vt:lpstr>
      <vt:lpstr>2_FC5643-CERN3027 - Scale of contributions</vt:lpstr>
      <vt:lpstr>4_FC5643-CERN3027 - Scale of contributions</vt:lpstr>
      <vt:lpstr>3_Draft_LLC_PowerPoint_template_021513</vt:lpstr>
      <vt:lpstr>Default Theme</vt:lpstr>
      <vt:lpstr>2_Office Theme</vt:lpstr>
      <vt:lpstr>7_FC5643-CERN3027 - Scale of contributions</vt:lpstr>
      <vt:lpstr>7_Office Theme</vt:lpstr>
      <vt:lpstr>8_Office Theme</vt:lpstr>
      <vt:lpstr>11_Office Theme</vt:lpstr>
      <vt:lpstr>12_Office Theme</vt:lpstr>
      <vt:lpstr>1_Office Theme</vt:lpstr>
      <vt:lpstr>1_Default Theme</vt:lpstr>
      <vt:lpstr>Thème Office</vt:lpstr>
      <vt:lpstr>ThèmeCERN</vt:lpstr>
      <vt:lpstr>5_Office Theme</vt:lpstr>
      <vt:lpstr>2_Default Theme</vt:lpstr>
      <vt:lpstr>17_Office Theme</vt:lpstr>
      <vt:lpstr>The CLIC project</vt:lpstr>
      <vt:lpstr>Physics at a LC from 250 GeV to 3000 GeV</vt:lpstr>
      <vt:lpstr>CLIC Layout at 3 TeV</vt:lpstr>
      <vt:lpstr>PowerPoint Presentation</vt:lpstr>
      <vt:lpstr>PowerPoint Presentation</vt:lpstr>
      <vt:lpstr>Possible CLIC stages studied in the CDR</vt:lpstr>
      <vt:lpstr>Cost/power: Design/parameters &amp; Technical developments</vt:lpstr>
      <vt:lpstr>e+/e- Colliders: PAC vs ECM</vt:lpstr>
      <vt:lpstr>PowerPoint Presentation</vt:lpstr>
      <vt:lpstr>PowerPoint Presentation</vt:lpstr>
      <vt:lpstr>PowerPoint Presentation</vt:lpstr>
      <vt:lpstr>PowerPoint Presentation</vt:lpstr>
      <vt:lpstr>Xband facilities - FELs</vt:lpstr>
      <vt:lpstr>PowerPoint Presentation</vt:lpstr>
      <vt:lpstr>PowerPoint Presentation</vt:lpstr>
      <vt:lpstr>CLIC system tests beyond CTF3 </vt:lpstr>
      <vt:lpstr>Main Linac Tolerances</vt:lpstr>
      <vt:lpstr>FACET measurements of wakefields</vt:lpstr>
      <vt:lpstr>ATF2: Stabilisation Experiment</vt:lpstr>
      <vt:lpstr>PowerPoint Presentation</vt:lpstr>
      <vt:lpstr>PowerPoint Presentation</vt:lpstr>
      <vt:lpstr>PowerPoint Presentation</vt:lpstr>
      <vt:lpstr> Summary</vt:lpstr>
      <vt:lpstr>Thanks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Infrastructure Services</dc:title>
  <dc:creator>duke</dc:creator>
  <cp:lastModifiedBy>Steinar Stapnes</cp:lastModifiedBy>
  <cp:revision>971</cp:revision>
  <cp:lastPrinted>2014-02-01T13:22:31Z</cp:lastPrinted>
  <dcterms:created xsi:type="dcterms:W3CDTF">2008-11-20T16:07:12Z</dcterms:created>
  <dcterms:modified xsi:type="dcterms:W3CDTF">2015-01-28T12:42:09Z</dcterms:modified>
</cp:coreProperties>
</file>